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8" r:id="rId6"/>
    <p:sldId id="262" r:id="rId7"/>
    <p:sldId id="257" r:id="rId8"/>
    <p:sldId id="267" r:id="rId9"/>
    <p:sldId id="280" r:id="rId10"/>
    <p:sldId id="281" r:id="rId11"/>
    <p:sldId id="274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3722D-B244-EB27-0135-621FA9456E4E}" v="241" dt="2023-12-18T18:01:27.481"/>
    <p1510:client id="{DDE9C4FA-07A0-41AE-812C-BB56CF809259}" v="302" dt="2023-12-13T07:27:29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C85A4-4126-4B73-9D63-82505D6D400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48CEB-C2FF-4858-AD88-B479147C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8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15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52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344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14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09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24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58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65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6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84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37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49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00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201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31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44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76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41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2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49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84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77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77" b="7278"/>
          <a:stretch>
            <a:fillRect/>
          </a:stretch>
        </p:blipFill>
        <p:spPr>
          <a:xfrm>
            <a:off x="0" y="0"/>
            <a:ext cx="6927862" cy="6358848"/>
          </a:xfrm>
          <a:custGeom>
            <a:avLst/>
            <a:gdLst>
              <a:gd name="connsiteX0" fmla="*/ 0 w 6927862"/>
              <a:gd name="connsiteY0" fmla="*/ 0 h 6358848"/>
              <a:gd name="connsiteX1" fmla="*/ 6032527 w 6927862"/>
              <a:gd name="connsiteY1" fmla="*/ 0 h 6358848"/>
              <a:gd name="connsiteX2" fmla="*/ 6058985 w 6927862"/>
              <a:gd name="connsiteY2" fmla="*/ 45884 h 6358848"/>
              <a:gd name="connsiteX3" fmla="*/ 6872673 w 6927862"/>
              <a:gd name="connsiteY3" fmla="*/ 1457051 h 6358848"/>
              <a:gd name="connsiteX4" fmla="*/ 6872673 w 6927862"/>
              <a:gd name="connsiteY4" fmla="*/ 1878258 h 6358848"/>
              <a:gd name="connsiteX5" fmla="*/ 4407533 w 6927862"/>
              <a:gd name="connsiteY5" fmla="*/ 6148244 h 6358848"/>
              <a:gd name="connsiteX6" fmla="*/ 4044858 w 6927862"/>
              <a:gd name="connsiteY6" fmla="*/ 6358848 h 6358848"/>
              <a:gd name="connsiteX7" fmla="*/ 379196 w 6927862"/>
              <a:gd name="connsiteY7" fmla="*/ 6358848 h 6358848"/>
              <a:gd name="connsiteX8" fmla="*/ 0 w 6927862"/>
              <a:gd name="connsiteY8" fmla="*/ 6358848 h 635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7862" h="6358848">
                <a:moveTo>
                  <a:pt x="0" y="0"/>
                </a:moveTo>
                <a:lnTo>
                  <a:pt x="6032527" y="0"/>
                </a:lnTo>
                <a:lnTo>
                  <a:pt x="6058985" y="45884"/>
                </a:lnTo>
                <a:cubicBezTo>
                  <a:pt x="6294906" y="455039"/>
                  <a:pt x="6564531" y="922645"/>
                  <a:pt x="6872673" y="1457051"/>
                </a:cubicBezTo>
                <a:cubicBezTo>
                  <a:pt x="6946259" y="1583413"/>
                  <a:pt x="6946259" y="1746631"/>
                  <a:pt x="6872673" y="1878258"/>
                </a:cubicBezTo>
                <a:cubicBezTo>
                  <a:pt x="6872673" y="1878258"/>
                  <a:pt x="6872673" y="1878258"/>
                  <a:pt x="4407533" y="6148244"/>
                </a:cubicBezTo>
                <a:cubicBezTo>
                  <a:pt x="4333947" y="6279872"/>
                  <a:pt x="4197287" y="6358848"/>
                  <a:pt x="4044858" y="6358848"/>
                </a:cubicBezTo>
                <a:cubicBezTo>
                  <a:pt x="4044858" y="6358848"/>
                  <a:pt x="4044858" y="6358848"/>
                  <a:pt x="379196" y="6358848"/>
                </a:cubicBezTo>
                <a:lnTo>
                  <a:pt x="0" y="63588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259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8" t="41944"/>
          <a:stretch>
            <a:fillRect/>
          </a:stretch>
        </p:blipFill>
        <p:spPr>
          <a:xfrm>
            <a:off x="6087236" y="2876550"/>
            <a:ext cx="6104764" cy="3981450"/>
          </a:xfrm>
          <a:custGeom>
            <a:avLst/>
            <a:gdLst>
              <a:gd name="connsiteX0" fmla="*/ 1926470 w 6104764"/>
              <a:gd name="connsiteY0" fmla="*/ 0 h 3981450"/>
              <a:gd name="connsiteX1" fmla="*/ 5217450 w 6104764"/>
              <a:gd name="connsiteY1" fmla="*/ 0 h 3981450"/>
              <a:gd name="connsiteX2" fmla="*/ 5459796 w 6104764"/>
              <a:gd name="connsiteY2" fmla="*/ 140729 h 3981450"/>
              <a:gd name="connsiteX3" fmla="*/ 6071431 w 6104764"/>
              <a:gd name="connsiteY3" fmla="*/ 1201476 h 3981450"/>
              <a:gd name="connsiteX4" fmla="*/ 6104764 w 6104764"/>
              <a:gd name="connsiteY4" fmla="*/ 1259286 h 3981450"/>
              <a:gd name="connsiteX5" fmla="*/ 6104764 w 6104764"/>
              <a:gd name="connsiteY5" fmla="*/ 3981450 h 3981450"/>
              <a:gd name="connsiteX6" fmla="*/ 442429 w 6104764"/>
              <a:gd name="connsiteY6" fmla="*/ 3981450 h 3981450"/>
              <a:gd name="connsiteX7" fmla="*/ 326836 w 6104764"/>
              <a:gd name="connsiteY7" fmla="*/ 3781226 h 3981450"/>
              <a:gd name="connsiteX8" fmla="*/ 36879 w 6104764"/>
              <a:gd name="connsiteY8" fmla="*/ 3278977 h 3981450"/>
              <a:gd name="connsiteX9" fmla="*/ 36879 w 6104764"/>
              <a:gd name="connsiteY9" fmla="*/ 2997520 h 3981450"/>
              <a:gd name="connsiteX10" fmla="*/ 1684125 w 6104764"/>
              <a:gd name="connsiteY10" fmla="*/ 140729 h 3981450"/>
              <a:gd name="connsiteX11" fmla="*/ 1926470 w 6104764"/>
              <a:gd name="connsiteY11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04764" h="3981450">
                <a:moveTo>
                  <a:pt x="1926470" y="0"/>
                </a:moveTo>
                <a:cubicBezTo>
                  <a:pt x="1926470" y="0"/>
                  <a:pt x="1926470" y="0"/>
                  <a:pt x="5217450" y="0"/>
                </a:cubicBezTo>
                <a:cubicBezTo>
                  <a:pt x="5319306" y="0"/>
                  <a:pt x="5410624" y="52774"/>
                  <a:pt x="5459796" y="140729"/>
                </a:cubicBezTo>
                <a:cubicBezTo>
                  <a:pt x="5459796" y="140729"/>
                  <a:pt x="5459796" y="140729"/>
                  <a:pt x="6071431" y="1201476"/>
                </a:cubicBezTo>
                <a:lnTo>
                  <a:pt x="6104764" y="1259286"/>
                </a:lnTo>
                <a:lnTo>
                  <a:pt x="6104764" y="3981450"/>
                </a:lnTo>
                <a:lnTo>
                  <a:pt x="442429" y="3981450"/>
                </a:lnTo>
                <a:lnTo>
                  <a:pt x="326836" y="3781226"/>
                </a:lnTo>
                <a:cubicBezTo>
                  <a:pt x="236350" y="3624491"/>
                  <a:pt x="139832" y="3457307"/>
                  <a:pt x="36879" y="3278977"/>
                </a:cubicBezTo>
                <a:cubicBezTo>
                  <a:pt x="-12293" y="3191021"/>
                  <a:pt x="-12293" y="3081957"/>
                  <a:pt x="36879" y="2997520"/>
                </a:cubicBezTo>
                <a:cubicBezTo>
                  <a:pt x="36879" y="2997520"/>
                  <a:pt x="36879" y="2997520"/>
                  <a:pt x="1684125" y="140729"/>
                </a:cubicBezTo>
                <a:cubicBezTo>
                  <a:pt x="1733296" y="52774"/>
                  <a:pt x="1824615" y="0"/>
                  <a:pt x="192647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447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08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781212" y="1"/>
            <a:ext cx="5410788" cy="4007607"/>
          </a:xfrm>
          <a:custGeom>
            <a:avLst/>
            <a:gdLst>
              <a:gd name="connsiteX0" fmla="*/ 237850 w 5410788"/>
              <a:gd name="connsiteY0" fmla="*/ 0 h 4007607"/>
              <a:gd name="connsiteX1" fmla="*/ 5410788 w 5410788"/>
              <a:gd name="connsiteY1" fmla="*/ 0 h 4007607"/>
              <a:gd name="connsiteX2" fmla="*/ 5410788 w 5410788"/>
              <a:gd name="connsiteY2" fmla="*/ 4007607 h 4007607"/>
              <a:gd name="connsiteX3" fmla="*/ 5380163 w 5410788"/>
              <a:gd name="connsiteY3" fmla="*/ 4007607 h 4007607"/>
              <a:gd name="connsiteX4" fmla="*/ 2156587 w 5410788"/>
              <a:gd name="connsiteY4" fmla="*/ 4007607 h 4007607"/>
              <a:gd name="connsiteX5" fmla="*/ 1885293 w 5410788"/>
              <a:gd name="connsiteY5" fmla="*/ 3850069 h 4007607"/>
              <a:gd name="connsiteX6" fmla="*/ 41284 w 5410788"/>
              <a:gd name="connsiteY6" fmla="*/ 655978 h 4007607"/>
              <a:gd name="connsiteX7" fmla="*/ 41284 w 5410788"/>
              <a:gd name="connsiteY7" fmla="*/ 340901 h 4007607"/>
              <a:gd name="connsiteX8" fmla="*/ 231211 w 5410788"/>
              <a:gd name="connsiteY8" fmla="*/ 11514 h 400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0788" h="4007607">
                <a:moveTo>
                  <a:pt x="237850" y="0"/>
                </a:moveTo>
                <a:lnTo>
                  <a:pt x="5410788" y="0"/>
                </a:lnTo>
                <a:lnTo>
                  <a:pt x="5410788" y="4007607"/>
                </a:lnTo>
                <a:lnTo>
                  <a:pt x="5380163" y="4007607"/>
                </a:lnTo>
                <a:cubicBezTo>
                  <a:pt x="4919652" y="4007607"/>
                  <a:pt x="3998631" y="4007607"/>
                  <a:pt x="2156587" y="4007607"/>
                </a:cubicBezTo>
                <a:cubicBezTo>
                  <a:pt x="2042565" y="4007607"/>
                  <a:pt x="1940338" y="3948530"/>
                  <a:pt x="1885293" y="3850069"/>
                </a:cubicBezTo>
                <a:cubicBezTo>
                  <a:pt x="1885293" y="3850069"/>
                  <a:pt x="1885293" y="3850069"/>
                  <a:pt x="41284" y="655978"/>
                </a:cubicBezTo>
                <a:cubicBezTo>
                  <a:pt x="-13761" y="557516"/>
                  <a:pt x="-13761" y="435424"/>
                  <a:pt x="41284" y="340901"/>
                </a:cubicBezTo>
                <a:cubicBezTo>
                  <a:pt x="41284" y="340901"/>
                  <a:pt x="41284" y="340901"/>
                  <a:pt x="231211" y="11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4" b="9454"/>
          <a:stretch/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1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0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BDE6B-0E72-4326-98C1-7BE3405F85B0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9348-C8C2-4E06-98BD-221993FA7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5" r:id="rId5"/>
    <p:sldLayoutId id="2147483656" r:id="rId6"/>
    <p:sldLayoutId id="2147483650" r:id="rId7"/>
    <p:sldLayoutId id="2147483666" r:id="rId8"/>
    <p:sldLayoutId id="2147483657" r:id="rId9"/>
    <p:sldLayoutId id="2147483658" r:id="rId10"/>
    <p:sldLayoutId id="2147483659" r:id="rId11"/>
    <p:sldLayoutId id="2147483653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70" r:id="rId18"/>
    <p:sldLayoutId id="2147483669" r:id="rId19"/>
    <p:sldLayoutId id="2147483660" r:id="rId20"/>
    <p:sldLayoutId id="2147483661" r:id="rId21"/>
    <p:sldLayoutId id="2147483663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!! Picture" descr="Woman in red kimono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t="2419" r="12523" b="-2419"/>
          <a:stretch/>
        </p:blipFill>
        <p:spPr>
          <a:xfrm>
            <a:off x="2" y="0"/>
            <a:ext cx="7264939" cy="6858007"/>
          </a:xfrm>
          <a:custGeom>
            <a:avLst/>
            <a:gdLst>
              <a:gd name="connsiteX0" fmla="*/ 352177 w 7259277"/>
              <a:gd name="connsiteY0" fmla="*/ 4725988 h 6858000"/>
              <a:gd name="connsiteX1" fmla="*/ 784505 w 7259277"/>
              <a:gd name="connsiteY1" fmla="*/ 5476112 h 6858000"/>
              <a:gd name="connsiteX2" fmla="*/ 961554 w 7259277"/>
              <a:gd name="connsiteY2" fmla="*/ 5579151 h 6858000"/>
              <a:gd name="connsiteX3" fmla="*/ 2756745 w 7259277"/>
              <a:gd name="connsiteY3" fmla="*/ 5579151 h 6858000"/>
              <a:gd name="connsiteX4" fmla="*/ 3106724 w 7259277"/>
              <a:gd name="connsiteY4" fmla="*/ 6189141 h 6858000"/>
              <a:gd name="connsiteX5" fmla="*/ 3106724 w 7259277"/>
              <a:gd name="connsiteY5" fmla="*/ 6271572 h 6858000"/>
              <a:gd name="connsiteX6" fmla="*/ 2825753 w 7259277"/>
              <a:gd name="connsiteY6" fmla="*/ 6757740 h 6858000"/>
              <a:gd name="connsiteX7" fmla="*/ 2767810 w 7259277"/>
              <a:gd name="connsiteY7" fmla="*/ 6858000 h 6858000"/>
              <a:gd name="connsiteX8" fmla="*/ 0 w 7259277"/>
              <a:gd name="connsiteY8" fmla="*/ 6858000 h 6858000"/>
              <a:gd name="connsiteX9" fmla="*/ 0 w 7259277"/>
              <a:gd name="connsiteY9" fmla="*/ 5336470 h 6858000"/>
              <a:gd name="connsiteX10" fmla="*/ 15121 w 7259277"/>
              <a:gd name="connsiteY10" fmla="*/ 5310258 h 6858000"/>
              <a:gd name="connsiteX11" fmla="*/ 352177 w 7259277"/>
              <a:gd name="connsiteY11" fmla="*/ 4725988 h 6858000"/>
              <a:gd name="connsiteX12" fmla="*/ 0 w 7259277"/>
              <a:gd name="connsiteY12" fmla="*/ 0 h 6858000"/>
              <a:gd name="connsiteX13" fmla="*/ 6242963 w 7259277"/>
              <a:gd name="connsiteY13" fmla="*/ 0 h 6858000"/>
              <a:gd name="connsiteX14" fmla="*/ 6287089 w 7259277"/>
              <a:gd name="connsiteY14" fmla="*/ 76600 h 6858000"/>
              <a:gd name="connsiteX15" fmla="*/ 7246929 w 7259277"/>
              <a:gd name="connsiteY15" fmla="*/ 1742815 h 6858000"/>
              <a:gd name="connsiteX16" fmla="*/ 7246929 w 7259277"/>
              <a:gd name="connsiteY16" fmla="*/ 1825244 h 6858000"/>
              <a:gd name="connsiteX17" fmla="*/ 5176626 w 7259277"/>
              <a:gd name="connsiteY17" fmla="*/ 5415024 h 6858000"/>
              <a:gd name="connsiteX18" fmla="*/ 5106655 w 7259277"/>
              <a:gd name="connsiteY18" fmla="*/ 5456238 h 6858000"/>
              <a:gd name="connsiteX19" fmla="*/ 961931 w 7259277"/>
              <a:gd name="connsiteY19" fmla="*/ 5456238 h 6858000"/>
              <a:gd name="connsiteX20" fmla="*/ 891961 w 7259277"/>
              <a:gd name="connsiteY20" fmla="*/ 5415024 h 6858000"/>
              <a:gd name="connsiteX21" fmla="*/ 18552 w 7259277"/>
              <a:gd name="connsiteY21" fmla="*/ 3900586 h 6858000"/>
              <a:gd name="connsiteX22" fmla="*/ 0 w 7259277"/>
              <a:gd name="connsiteY22" fmla="*/ 38684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59277" h="6858000">
                <a:moveTo>
                  <a:pt x="352177" y="4725988"/>
                </a:moveTo>
                <a:cubicBezTo>
                  <a:pt x="352177" y="4725988"/>
                  <a:pt x="352177" y="4725988"/>
                  <a:pt x="784505" y="5476112"/>
                </a:cubicBezTo>
                <a:cubicBezTo>
                  <a:pt x="821562" y="5542057"/>
                  <a:pt x="887441" y="5579151"/>
                  <a:pt x="961554" y="5579151"/>
                </a:cubicBezTo>
                <a:cubicBezTo>
                  <a:pt x="961554" y="5579151"/>
                  <a:pt x="961554" y="5579151"/>
                  <a:pt x="2756745" y="5579151"/>
                </a:cubicBezTo>
                <a:lnTo>
                  <a:pt x="3106724" y="6189141"/>
                </a:lnTo>
                <a:cubicBezTo>
                  <a:pt x="3123194" y="6213870"/>
                  <a:pt x="3123194" y="6242721"/>
                  <a:pt x="3106724" y="6271572"/>
                </a:cubicBezTo>
                <a:cubicBezTo>
                  <a:pt x="3106724" y="6271572"/>
                  <a:pt x="3106724" y="6271572"/>
                  <a:pt x="2825753" y="6757740"/>
                </a:cubicBezTo>
                <a:lnTo>
                  <a:pt x="2767810" y="6858000"/>
                </a:lnTo>
                <a:lnTo>
                  <a:pt x="0" y="6858000"/>
                </a:lnTo>
                <a:lnTo>
                  <a:pt x="0" y="5336470"/>
                </a:lnTo>
                <a:lnTo>
                  <a:pt x="15121" y="5310258"/>
                </a:lnTo>
                <a:cubicBezTo>
                  <a:pt x="109013" y="5147502"/>
                  <a:pt x="220291" y="4954606"/>
                  <a:pt x="352177" y="4725988"/>
                </a:cubicBezTo>
                <a:close/>
                <a:moveTo>
                  <a:pt x="0" y="0"/>
                </a:moveTo>
                <a:lnTo>
                  <a:pt x="6242963" y="0"/>
                </a:lnTo>
                <a:lnTo>
                  <a:pt x="6287089" y="76600"/>
                </a:lnTo>
                <a:cubicBezTo>
                  <a:pt x="6543350" y="521451"/>
                  <a:pt x="6858747" y="1068959"/>
                  <a:pt x="7246929" y="1742815"/>
                </a:cubicBezTo>
                <a:cubicBezTo>
                  <a:pt x="7263393" y="1767544"/>
                  <a:pt x="7263393" y="1796394"/>
                  <a:pt x="7246929" y="1825244"/>
                </a:cubicBezTo>
                <a:cubicBezTo>
                  <a:pt x="7246929" y="1825244"/>
                  <a:pt x="7246929" y="1825244"/>
                  <a:pt x="5176626" y="5415024"/>
                </a:cubicBezTo>
                <a:cubicBezTo>
                  <a:pt x="5160163" y="5439752"/>
                  <a:pt x="5135467" y="5456238"/>
                  <a:pt x="5106655" y="5456238"/>
                </a:cubicBezTo>
                <a:cubicBezTo>
                  <a:pt x="5106655" y="5456238"/>
                  <a:pt x="5106655" y="5456238"/>
                  <a:pt x="961931" y="5456238"/>
                </a:cubicBezTo>
                <a:cubicBezTo>
                  <a:pt x="933120" y="5456238"/>
                  <a:pt x="904308" y="5439752"/>
                  <a:pt x="891961" y="5415024"/>
                </a:cubicBezTo>
                <a:cubicBezTo>
                  <a:pt x="891961" y="5415024"/>
                  <a:pt x="891961" y="5415024"/>
                  <a:pt x="18552" y="3900586"/>
                </a:cubicBezTo>
                <a:lnTo>
                  <a:pt x="0" y="3868419"/>
                </a:lnTo>
                <a:close/>
              </a:path>
            </a:pathLst>
          </a:custGeom>
        </p:spPr>
      </p:pic>
      <p:sp>
        <p:nvSpPr>
          <p:cNvPr id="17" name="TextBox 16"/>
          <p:cNvSpPr txBox="1"/>
          <p:nvPr/>
        </p:nvSpPr>
        <p:spPr>
          <a:xfrm>
            <a:off x="7555306" y="4961087"/>
            <a:ext cx="4342856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8000" dirty="0">
                <a:latin typeface="Montserrat"/>
              </a:rPr>
              <a:t>ON</a:t>
            </a: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Montserrat"/>
              </a:rPr>
              <a:t>IGIRI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99981" y="4822534"/>
            <a:ext cx="31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Part of </a:t>
            </a:r>
            <a:r>
              <a:rPr lang="ja-JP" altLang="en-US" sz="24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紅葉言語学院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68154" y="2638244"/>
            <a:ext cx="2710118" cy="198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Onigiri-Project, is a dynamic website teaching Japanese language and culture. Featuring courses, interactive lessons with multimedia content, and user accounts for progress tracking. 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34488" y="6148388"/>
            <a:ext cx="2277472" cy="666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1" y="4725988"/>
            <a:ext cx="3119076" cy="2132012"/>
          </a:xfrm>
          <a:custGeom>
            <a:avLst/>
            <a:gdLst>
              <a:gd name="connsiteX0" fmla="*/ 352177 w 3119076"/>
              <a:gd name="connsiteY0" fmla="*/ 0 h 2132012"/>
              <a:gd name="connsiteX1" fmla="*/ 784505 w 3119076"/>
              <a:gd name="connsiteY1" fmla="*/ 750124 h 2132012"/>
              <a:gd name="connsiteX2" fmla="*/ 961554 w 3119076"/>
              <a:gd name="connsiteY2" fmla="*/ 853163 h 2132012"/>
              <a:gd name="connsiteX3" fmla="*/ 2756745 w 3119076"/>
              <a:gd name="connsiteY3" fmla="*/ 853163 h 2132012"/>
              <a:gd name="connsiteX4" fmla="*/ 3106724 w 3119076"/>
              <a:gd name="connsiteY4" fmla="*/ 1463153 h 2132012"/>
              <a:gd name="connsiteX5" fmla="*/ 3106724 w 3119076"/>
              <a:gd name="connsiteY5" fmla="*/ 1545584 h 2132012"/>
              <a:gd name="connsiteX6" fmla="*/ 2825753 w 3119076"/>
              <a:gd name="connsiteY6" fmla="*/ 2031752 h 2132012"/>
              <a:gd name="connsiteX7" fmla="*/ 2767810 w 3119076"/>
              <a:gd name="connsiteY7" fmla="*/ 2132012 h 2132012"/>
              <a:gd name="connsiteX8" fmla="*/ 0 w 3119076"/>
              <a:gd name="connsiteY8" fmla="*/ 2132012 h 2132012"/>
              <a:gd name="connsiteX9" fmla="*/ 0 w 3119076"/>
              <a:gd name="connsiteY9" fmla="*/ 610482 h 2132012"/>
              <a:gd name="connsiteX10" fmla="*/ 15121 w 3119076"/>
              <a:gd name="connsiteY10" fmla="*/ 584270 h 2132012"/>
              <a:gd name="connsiteX11" fmla="*/ 352177 w 3119076"/>
              <a:gd name="connsiteY11" fmla="*/ 0 h 21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9076" h="2132012">
                <a:moveTo>
                  <a:pt x="352177" y="0"/>
                </a:moveTo>
                <a:cubicBezTo>
                  <a:pt x="352177" y="0"/>
                  <a:pt x="352177" y="0"/>
                  <a:pt x="784505" y="750124"/>
                </a:cubicBezTo>
                <a:cubicBezTo>
                  <a:pt x="821562" y="816069"/>
                  <a:pt x="887441" y="853163"/>
                  <a:pt x="961554" y="853163"/>
                </a:cubicBezTo>
                <a:cubicBezTo>
                  <a:pt x="961554" y="853163"/>
                  <a:pt x="961554" y="853163"/>
                  <a:pt x="2756745" y="853163"/>
                </a:cubicBezTo>
                <a:lnTo>
                  <a:pt x="3106724" y="1463153"/>
                </a:lnTo>
                <a:cubicBezTo>
                  <a:pt x="3123194" y="1487882"/>
                  <a:pt x="3123194" y="1516733"/>
                  <a:pt x="3106724" y="1545584"/>
                </a:cubicBezTo>
                <a:cubicBezTo>
                  <a:pt x="3106724" y="1545584"/>
                  <a:pt x="3106724" y="1545584"/>
                  <a:pt x="2825753" y="2031752"/>
                </a:cubicBezTo>
                <a:lnTo>
                  <a:pt x="2767810" y="2132012"/>
                </a:lnTo>
                <a:lnTo>
                  <a:pt x="0" y="2132012"/>
                </a:lnTo>
                <a:lnTo>
                  <a:pt x="0" y="610482"/>
                </a:lnTo>
                <a:lnTo>
                  <a:pt x="15121" y="584270"/>
                </a:lnTo>
                <a:cubicBezTo>
                  <a:pt x="109013" y="421514"/>
                  <a:pt x="220291" y="228618"/>
                  <a:pt x="352177" y="0"/>
                </a:cubicBezTo>
                <a:close/>
              </a:path>
            </a:pathLst>
          </a:custGeom>
          <a:solidFill>
            <a:schemeClr val="accent2">
              <a:alpha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9597602" y="2037363"/>
            <a:ext cx="462328" cy="462328"/>
            <a:chOff x="9597602" y="2078307"/>
            <a:chExt cx="462328" cy="462328"/>
          </a:xfrm>
        </p:grpSpPr>
        <p:sp>
          <p:nvSpPr>
            <p:cNvPr id="180" name="Oval 179"/>
            <p:cNvSpPr/>
            <p:nvPr/>
          </p:nvSpPr>
          <p:spPr>
            <a:xfrm>
              <a:off x="9597602" y="2078307"/>
              <a:ext cx="462328" cy="4623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9726734" y="2178867"/>
              <a:ext cx="234262" cy="246922"/>
            </a:xfrm>
            <a:custGeom>
              <a:avLst/>
              <a:gdLst>
                <a:gd name="connsiteX0" fmla="*/ 170061 w 1329891"/>
                <a:gd name="connsiteY0" fmla="*/ 1230313 h 1401763"/>
                <a:gd name="connsiteX1" fmla="*/ 1000721 w 1329891"/>
                <a:gd name="connsiteY1" fmla="*/ 1230313 h 1401763"/>
                <a:gd name="connsiteX2" fmla="*/ 1023938 w 1329891"/>
                <a:gd name="connsiteY2" fmla="*/ 1254126 h 1401763"/>
                <a:gd name="connsiteX3" fmla="*/ 170061 w 1329891"/>
                <a:gd name="connsiteY3" fmla="*/ 1254126 h 1401763"/>
                <a:gd name="connsiteX4" fmla="*/ 157163 w 1329891"/>
                <a:gd name="connsiteY4" fmla="*/ 1243543 h 1401763"/>
                <a:gd name="connsiteX5" fmla="*/ 170061 w 1329891"/>
                <a:gd name="connsiteY5" fmla="*/ 1230313 h 1401763"/>
                <a:gd name="connsiteX6" fmla="*/ 848644 w 1329891"/>
                <a:gd name="connsiteY6" fmla="*/ 1103313 h 1401763"/>
                <a:gd name="connsiteX7" fmla="*/ 900447 w 1329891"/>
                <a:gd name="connsiteY7" fmla="*/ 1103313 h 1401763"/>
                <a:gd name="connsiteX8" fmla="*/ 915988 w 1329891"/>
                <a:gd name="connsiteY8" fmla="*/ 1128713 h 1401763"/>
                <a:gd name="connsiteX9" fmla="*/ 768350 w 1329891"/>
                <a:gd name="connsiteY9" fmla="*/ 1128713 h 1401763"/>
                <a:gd name="connsiteX10" fmla="*/ 781301 w 1329891"/>
                <a:gd name="connsiteY10" fmla="*/ 1126173 h 1401763"/>
                <a:gd name="connsiteX11" fmla="*/ 799432 w 1329891"/>
                <a:gd name="connsiteY11" fmla="*/ 1121093 h 1401763"/>
                <a:gd name="connsiteX12" fmla="*/ 814973 w 1329891"/>
                <a:gd name="connsiteY12" fmla="*/ 1116013 h 1401763"/>
                <a:gd name="connsiteX13" fmla="*/ 817563 w 1329891"/>
                <a:gd name="connsiteY13" fmla="*/ 1116013 h 1401763"/>
                <a:gd name="connsiteX14" fmla="*/ 825333 w 1329891"/>
                <a:gd name="connsiteY14" fmla="*/ 1113473 h 1401763"/>
                <a:gd name="connsiteX15" fmla="*/ 827923 w 1329891"/>
                <a:gd name="connsiteY15" fmla="*/ 1113473 h 1401763"/>
                <a:gd name="connsiteX16" fmla="*/ 830513 w 1329891"/>
                <a:gd name="connsiteY16" fmla="*/ 1110933 h 1401763"/>
                <a:gd name="connsiteX17" fmla="*/ 848644 w 1329891"/>
                <a:gd name="connsiteY17" fmla="*/ 1103313 h 1401763"/>
                <a:gd name="connsiteX18" fmla="*/ 170056 w 1329891"/>
                <a:gd name="connsiteY18" fmla="*/ 1103313 h 1401763"/>
                <a:gd name="connsiteX19" fmla="*/ 567167 w 1329891"/>
                <a:gd name="connsiteY19" fmla="*/ 1103313 h 1401763"/>
                <a:gd name="connsiteX20" fmla="*/ 600689 w 1329891"/>
                <a:gd name="connsiteY20" fmla="*/ 1116013 h 1401763"/>
                <a:gd name="connsiteX21" fmla="*/ 613582 w 1329891"/>
                <a:gd name="connsiteY21" fmla="*/ 1121093 h 1401763"/>
                <a:gd name="connsiteX22" fmla="*/ 644526 w 1329891"/>
                <a:gd name="connsiteY22" fmla="*/ 1128713 h 1401763"/>
                <a:gd name="connsiteX23" fmla="*/ 170056 w 1329891"/>
                <a:gd name="connsiteY23" fmla="*/ 1128713 h 1401763"/>
                <a:gd name="connsiteX24" fmla="*/ 157163 w 1329891"/>
                <a:gd name="connsiteY24" fmla="*/ 1116013 h 1401763"/>
                <a:gd name="connsiteX25" fmla="*/ 170056 w 1329891"/>
                <a:gd name="connsiteY25" fmla="*/ 1103313 h 1401763"/>
                <a:gd name="connsiteX26" fmla="*/ 170118 w 1329891"/>
                <a:gd name="connsiteY26" fmla="*/ 979488 h 1401763"/>
                <a:gd name="connsiteX27" fmla="*/ 416255 w 1329891"/>
                <a:gd name="connsiteY27" fmla="*/ 979488 h 1401763"/>
                <a:gd name="connsiteX28" fmla="*/ 431801 w 1329891"/>
                <a:gd name="connsiteY28" fmla="*/ 1001713 h 1401763"/>
                <a:gd name="connsiteX29" fmla="*/ 170118 w 1329891"/>
                <a:gd name="connsiteY29" fmla="*/ 1001713 h 1401763"/>
                <a:gd name="connsiteX30" fmla="*/ 157163 w 1329891"/>
                <a:gd name="connsiteY30" fmla="*/ 989366 h 1401763"/>
                <a:gd name="connsiteX31" fmla="*/ 170118 w 1329891"/>
                <a:gd name="connsiteY31" fmla="*/ 979488 h 1401763"/>
                <a:gd name="connsiteX32" fmla="*/ 170098 w 1329891"/>
                <a:gd name="connsiteY32" fmla="*/ 852488 h 1401763"/>
                <a:gd name="connsiteX33" fmla="*/ 358952 w 1329891"/>
                <a:gd name="connsiteY33" fmla="*/ 852488 h 1401763"/>
                <a:gd name="connsiteX34" fmla="*/ 364126 w 1329891"/>
                <a:gd name="connsiteY34" fmla="*/ 864835 h 1401763"/>
                <a:gd name="connsiteX35" fmla="*/ 364126 w 1329891"/>
                <a:gd name="connsiteY35" fmla="*/ 872244 h 1401763"/>
                <a:gd name="connsiteX36" fmla="*/ 366713 w 1329891"/>
                <a:gd name="connsiteY36" fmla="*/ 874713 h 1401763"/>
                <a:gd name="connsiteX37" fmla="*/ 170098 w 1329891"/>
                <a:gd name="connsiteY37" fmla="*/ 874713 h 1401763"/>
                <a:gd name="connsiteX38" fmla="*/ 157163 w 1329891"/>
                <a:gd name="connsiteY38" fmla="*/ 864835 h 1401763"/>
                <a:gd name="connsiteX39" fmla="*/ 170098 w 1329891"/>
                <a:gd name="connsiteY39" fmla="*/ 852488 h 1401763"/>
                <a:gd name="connsiteX40" fmla="*/ 170152 w 1329891"/>
                <a:gd name="connsiteY40" fmla="*/ 725488 h 1401763"/>
                <a:gd name="connsiteX41" fmla="*/ 357188 w 1329891"/>
                <a:gd name="connsiteY41" fmla="*/ 725488 h 1401763"/>
                <a:gd name="connsiteX42" fmla="*/ 354590 w 1329891"/>
                <a:gd name="connsiteY42" fmla="*/ 747713 h 1401763"/>
                <a:gd name="connsiteX43" fmla="*/ 170152 w 1329891"/>
                <a:gd name="connsiteY43" fmla="*/ 747713 h 1401763"/>
                <a:gd name="connsiteX44" fmla="*/ 157163 w 1329891"/>
                <a:gd name="connsiteY44" fmla="*/ 737835 h 1401763"/>
                <a:gd name="connsiteX45" fmla="*/ 170152 w 1329891"/>
                <a:gd name="connsiteY45" fmla="*/ 725488 h 1401763"/>
                <a:gd name="connsiteX46" fmla="*/ 1019175 w 1329891"/>
                <a:gd name="connsiteY46" fmla="*/ 600075 h 1401763"/>
                <a:gd name="connsiteX47" fmla="*/ 1024164 w 1329891"/>
                <a:gd name="connsiteY47" fmla="*/ 600075 h 1401763"/>
                <a:gd name="connsiteX48" fmla="*/ 1036638 w 1329891"/>
                <a:gd name="connsiteY48" fmla="*/ 610394 h 1401763"/>
                <a:gd name="connsiteX49" fmla="*/ 1031649 w 1329891"/>
                <a:gd name="connsiteY49" fmla="*/ 620713 h 1401763"/>
                <a:gd name="connsiteX50" fmla="*/ 1019175 w 1329891"/>
                <a:gd name="connsiteY50" fmla="*/ 600075 h 1401763"/>
                <a:gd name="connsiteX51" fmla="*/ 170136 w 1329891"/>
                <a:gd name="connsiteY51" fmla="*/ 600075 h 1401763"/>
                <a:gd name="connsiteX52" fmla="*/ 398463 w 1329891"/>
                <a:gd name="connsiteY52" fmla="*/ 600075 h 1401763"/>
                <a:gd name="connsiteX53" fmla="*/ 385490 w 1329891"/>
                <a:gd name="connsiteY53" fmla="*/ 623888 h 1401763"/>
                <a:gd name="connsiteX54" fmla="*/ 170136 w 1329891"/>
                <a:gd name="connsiteY54" fmla="*/ 623888 h 1401763"/>
                <a:gd name="connsiteX55" fmla="*/ 157163 w 1329891"/>
                <a:gd name="connsiteY55" fmla="*/ 610659 h 1401763"/>
                <a:gd name="connsiteX56" fmla="*/ 170136 w 1329891"/>
                <a:gd name="connsiteY56" fmla="*/ 600075 h 1401763"/>
                <a:gd name="connsiteX57" fmla="*/ 709660 w 1329891"/>
                <a:gd name="connsiteY57" fmla="*/ 530225 h 1401763"/>
                <a:gd name="connsiteX58" fmla="*/ 730251 w 1329891"/>
                <a:gd name="connsiteY58" fmla="*/ 553529 h 1401763"/>
                <a:gd name="connsiteX59" fmla="*/ 709660 w 1329891"/>
                <a:gd name="connsiteY59" fmla="*/ 574244 h 1401763"/>
                <a:gd name="connsiteX60" fmla="*/ 508895 w 1329891"/>
                <a:gd name="connsiteY60" fmla="*/ 773621 h 1401763"/>
                <a:gd name="connsiteX61" fmla="*/ 488303 w 1329891"/>
                <a:gd name="connsiteY61" fmla="*/ 796925 h 1401763"/>
                <a:gd name="connsiteX62" fmla="*/ 465138 w 1329891"/>
                <a:gd name="connsiteY62" fmla="*/ 773621 h 1401763"/>
                <a:gd name="connsiteX63" fmla="*/ 709660 w 1329891"/>
                <a:gd name="connsiteY63" fmla="*/ 530225 h 1401763"/>
                <a:gd name="connsiteX64" fmla="*/ 709613 w 1329891"/>
                <a:gd name="connsiteY64" fmla="*/ 504826 h 1401763"/>
                <a:gd name="connsiteX65" fmla="*/ 441325 w 1329891"/>
                <a:gd name="connsiteY65" fmla="*/ 773908 h 1401763"/>
                <a:gd name="connsiteX66" fmla="*/ 709613 w 1329891"/>
                <a:gd name="connsiteY66" fmla="*/ 1042990 h 1401763"/>
                <a:gd name="connsiteX67" fmla="*/ 977901 w 1329891"/>
                <a:gd name="connsiteY67" fmla="*/ 773908 h 1401763"/>
                <a:gd name="connsiteX68" fmla="*/ 709613 w 1329891"/>
                <a:gd name="connsiteY68" fmla="*/ 504826 h 1401763"/>
                <a:gd name="connsiteX69" fmla="*/ 900113 w 1329891"/>
                <a:gd name="connsiteY69" fmla="*/ 473075 h 1401763"/>
                <a:gd name="connsiteX70" fmla="*/ 1023758 w 1329891"/>
                <a:gd name="connsiteY70" fmla="*/ 473075 h 1401763"/>
                <a:gd name="connsiteX71" fmla="*/ 1036638 w 1329891"/>
                <a:gd name="connsiteY71" fmla="*/ 483659 h 1401763"/>
                <a:gd name="connsiteX72" fmla="*/ 1023758 w 1329891"/>
                <a:gd name="connsiteY72" fmla="*/ 496888 h 1401763"/>
                <a:gd name="connsiteX73" fmla="*/ 933600 w 1329891"/>
                <a:gd name="connsiteY73" fmla="*/ 496888 h 1401763"/>
                <a:gd name="connsiteX74" fmla="*/ 920721 w 1329891"/>
                <a:gd name="connsiteY74" fmla="*/ 486305 h 1401763"/>
                <a:gd name="connsiteX75" fmla="*/ 912993 w 1329891"/>
                <a:gd name="connsiteY75" fmla="*/ 481013 h 1401763"/>
                <a:gd name="connsiteX76" fmla="*/ 900113 w 1329891"/>
                <a:gd name="connsiteY76" fmla="*/ 473075 h 1401763"/>
                <a:gd name="connsiteX77" fmla="*/ 170069 w 1329891"/>
                <a:gd name="connsiteY77" fmla="*/ 473075 h 1401763"/>
                <a:gd name="connsiteX78" fmla="*/ 515938 w 1329891"/>
                <a:gd name="connsiteY78" fmla="*/ 473075 h 1401763"/>
                <a:gd name="connsiteX79" fmla="*/ 500451 w 1329891"/>
                <a:gd name="connsiteY79" fmla="*/ 483659 h 1401763"/>
                <a:gd name="connsiteX80" fmla="*/ 482384 w 1329891"/>
                <a:gd name="connsiteY80" fmla="*/ 496888 h 1401763"/>
                <a:gd name="connsiteX81" fmla="*/ 170069 w 1329891"/>
                <a:gd name="connsiteY81" fmla="*/ 496888 h 1401763"/>
                <a:gd name="connsiteX82" fmla="*/ 157163 w 1329891"/>
                <a:gd name="connsiteY82" fmla="*/ 483659 h 1401763"/>
                <a:gd name="connsiteX83" fmla="*/ 170069 w 1329891"/>
                <a:gd name="connsiteY83" fmla="*/ 473075 h 1401763"/>
                <a:gd name="connsiteX84" fmla="*/ 709733 w 1329891"/>
                <a:gd name="connsiteY84" fmla="*/ 444501 h 1401763"/>
                <a:gd name="connsiteX85" fmla="*/ 1036878 w 1329891"/>
                <a:gd name="connsiteY85" fmla="*/ 774018 h 1401763"/>
                <a:gd name="connsiteX86" fmla="*/ 982783 w 1329891"/>
                <a:gd name="connsiteY86" fmla="*/ 955642 h 1401763"/>
                <a:gd name="connsiteX87" fmla="*/ 1031726 w 1329891"/>
                <a:gd name="connsiteY87" fmla="*/ 1004940 h 1401763"/>
                <a:gd name="connsiteX88" fmla="*/ 1080669 w 1329891"/>
                <a:gd name="connsiteY88" fmla="*/ 1030886 h 1401763"/>
                <a:gd name="connsiteX89" fmla="*/ 1304776 w 1329891"/>
                <a:gd name="connsiteY89" fmla="*/ 1256618 h 1401763"/>
                <a:gd name="connsiteX90" fmla="*/ 1304776 w 1329891"/>
                <a:gd name="connsiteY90" fmla="*/ 1375971 h 1401763"/>
                <a:gd name="connsiteX91" fmla="*/ 1186282 w 1329891"/>
                <a:gd name="connsiteY91" fmla="*/ 1375971 h 1401763"/>
                <a:gd name="connsiteX92" fmla="*/ 962175 w 1329891"/>
                <a:gd name="connsiteY92" fmla="*/ 1150239 h 1401763"/>
                <a:gd name="connsiteX93" fmla="*/ 938992 w 1329891"/>
                <a:gd name="connsiteY93" fmla="*/ 1100941 h 1401763"/>
                <a:gd name="connsiteX94" fmla="*/ 887473 w 1329891"/>
                <a:gd name="connsiteY94" fmla="*/ 1049048 h 1401763"/>
                <a:gd name="connsiteX95" fmla="*/ 709733 w 1329891"/>
                <a:gd name="connsiteY95" fmla="*/ 1103536 h 1401763"/>
                <a:gd name="connsiteX96" fmla="*/ 382588 w 1329891"/>
                <a:gd name="connsiteY96" fmla="*/ 774018 h 1401763"/>
                <a:gd name="connsiteX97" fmla="*/ 709733 w 1329891"/>
                <a:gd name="connsiteY97" fmla="*/ 444501 h 1401763"/>
                <a:gd name="connsiteX98" fmla="*/ 170059 w 1329891"/>
                <a:gd name="connsiteY98" fmla="*/ 346075 h 1401763"/>
                <a:gd name="connsiteX99" fmla="*/ 1023742 w 1329891"/>
                <a:gd name="connsiteY99" fmla="*/ 346075 h 1401763"/>
                <a:gd name="connsiteX100" fmla="*/ 1036638 w 1329891"/>
                <a:gd name="connsiteY100" fmla="*/ 359304 h 1401763"/>
                <a:gd name="connsiteX101" fmla="*/ 1023742 w 1329891"/>
                <a:gd name="connsiteY101" fmla="*/ 369888 h 1401763"/>
                <a:gd name="connsiteX102" fmla="*/ 170059 w 1329891"/>
                <a:gd name="connsiteY102" fmla="*/ 369888 h 1401763"/>
                <a:gd name="connsiteX103" fmla="*/ 157163 w 1329891"/>
                <a:gd name="connsiteY103" fmla="*/ 359304 h 1401763"/>
                <a:gd name="connsiteX104" fmla="*/ 170059 w 1329891"/>
                <a:gd name="connsiteY104" fmla="*/ 346075 h 1401763"/>
                <a:gd name="connsiteX105" fmla="*/ 170059 w 1329891"/>
                <a:gd name="connsiteY105" fmla="*/ 219075 h 1401763"/>
                <a:gd name="connsiteX106" fmla="*/ 1023742 w 1329891"/>
                <a:gd name="connsiteY106" fmla="*/ 219075 h 1401763"/>
                <a:gd name="connsiteX107" fmla="*/ 1036638 w 1329891"/>
                <a:gd name="connsiteY107" fmla="*/ 232569 h 1401763"/>
                <a:gd name="connsiteX108" fmla="*/ 1023742 w 1329891"/>
                <a:gd name="connsiteY108" fmla="*/ 246063 h 1401763"/>
                <a:gd name="connsiteX109" fmla="*/ 170059 w 1329891"/>
                <a:gd name="connsiteY109" fmla="*/ 246063 h 1401763"/>
                <a:gd name="connsiteX110" fmla="*/ 157163 w 1329891"/>
                <a:gd name="connsiteY110" fmla="*/ 232569 h 1401763"/>
                <a:gd name="connsiteX111" fmla="*/ 170059 w 1329891"/>
                <a:gd name="connsiteY111" fmla="*/ 219075 h 1401763"/>
                <a:gd name="connsiteX112" fmla="*/ 433172 w 1329891"/>
                <a:gd name="connsiteY112" fmla="*/ 0 h 1401763"/>
                <a:gd name="connsiteX113" fmla="*/ 760628 w 1329891"/>
                <a:gd name="connsiteY113" fmla="*/ 0 h 1401763"/>
                <a:gd name="connsiteX114" fmla="*/ 845716 w 1329891"/>
                <a:gd name="connsiteY114" fmla="*/ 75141 h 1401763"/>
                <a:gd name="connsiteX115" fmla="*/ 1033939 w 1329891"/>
                <a:gd name="connsiteY115" fmla="*/ 75141 h 1401763"/>
                <a:gd name="connsiteX116" fmla="*/ 1062302 w 1329891"/>
                <a:gd name="connsiteY116" fmla="*/ 75141 h 1401763"/>
                <a:gd name="connsiteX117" fmla="*/ 1064880 w 1329891"/>
                <a:gd name="connsiteY117" fmla="*/ 75141 h 1401763"/>
                <a:gd name="connsiteX118" fmla="*/ 1193800 w 1329891"/>
                <a:gd name="connsiteY118" fmla="*/ 209876 h 1401763"/>
                <a:gd name="connsiteX119" fmla="*/ 1193800 w 1329891"/>
                <a:gd name="connsiteY119" fmla="*/ 1103791 h 1401763"/>
                <a:gd name="connsiteX120" fmla="*/ 1137075 w 1329891"/>
                <a:gd name="connsiteY120" fmla="*/ 1044197 h 1401763"/>
                <a:gd name="connsiteX121" fmla="*/ 1137075 w 1329891"/>
                <a:gd name="connsiteY121" fmla="*/ 209876 h 1401763"/>
                <a:gd name="connsiteX122" fmla="*/ 1062302 w 1329891"/>
                <a:gd name="connsiteY122" fmla="*/ 137326 h 1401763"/>
                <a:gd name="connsiteX123" fmla="*/ 131498 w 1329891"/>
                <a:gd name="connsiteY123" fmla="*/ 137326 h 1401763"/>
                <a:gd name="connsiteX124" fmla="*/ 118606 w 1329891"/>
                <a:gd name="connsiteY124" fmla="*/ 139917 h 1401763"/>
                <a:gd name="connsiteX125" fmla="*/ 113450 w 1329891"/>
                <a:gd name="connsiteY125" fmla="*/ 139917 h 1401763"/>
                <a:gd name="connsiteX126" fmla="*/ 103136 w 1329891"/>
                <a:gd name="connsiteY126" fmla="*/ 142508 h 1401763"/>
                <a:gd name="connsiteX127" fmla="*/ 100558 w 1329891"/>
                <a:gd name="connsiteY127" fmla="*/ 145099 h 1401763"/>
                <a:gd name="connsiteX128" fmla="*/ 90244 w 1329891"/>
                <a:gd name="connsiteY128" fmla="*/ 150281 h 1401763"/>
                <a:gd name="connsiteX129" fmla="*/ 79930 w 1329891"/>
                <a:gd name="connsiteY129" fmla="*/ 158055 h 1401763"/>
                <a:gd name="connsiteX130" fmla="*/ 79930 w 1329891"/>
                <a:gd name="connsiteY130" fmla="*/ 160646 h 1401763"/>
                <a:gd name="connsiteX131" fmla="*/ 69617 w 1329891"/>
                <a:gd name="connsiteY131" fmla="*/ 171010 h 1401763"/>
                <a:gd name="connsiteX132" fmla="*/ 64460 w 1329891"/>
                <a:gd name="connsiteY132" fmla="*/ 183965 h 1401763"/>
                <a:gd name="connsiteX133" fmla="*/ 61882 w 1329891"/>
                <a:gd name="connsiteY133" fmla="*/ 183965 h 1401763"/>
                <a:gd name="connsiteX134" fmla="*/ 56725 w 1329891"/>
                <a:gd name="connsiteY134" fmla="*/ 212467 h 1401763"/>
                <a:gd name="connsiteX135" fmla="*/ 56725 w 1329891"/>
                <a:gd name="connsiteY135" fmla="*/ 1267028 h 1401763"/>
                <a:gd name="connsiteX136" fmla="*/ 79930 w 1329891"/>
                <a:gd name="connsiteY136" fmla="*/ 1318849 h 1401763"/>
                <a:gd name="connsiteX137" fmla="*/ 82509 w 1329891"/>
                <a:gd name="connsiteY137" fmla="*/ 1321440 h 1401763"/>
                <a:gd name="connsiteX138" fmla="*/ 90244 w 1329891"/>
                <a:gd name="connsiteY138" fmla="*/ 1326622 h 1401763"/>
                <a:gd name="connsiteX139" fmla="*/ 131498 w 1329891"/>
                <a:gd name="connsiteY139" fmla="*/ 1339578 h 1401763"/>
                <a:gd name="connsiteX140" fmla="*/ 1062302 w 1329891"/>
                <a:gd name="connsiteY140" fmla="*/ 1339578 h 1401763"/>
                <a:gd name="connsiteX141" fmla="*/ 1098399 w 1329891"/>
                <a:gd name="connsiteY141" fmla="*/ 1329213 h 1401763"/>
                <a:gd name="connsiteX142" fmla="*/ 1142232 w 1329891"/>
                <a:gd name="connsiteY142" fmla="*/ 1373261 h 1401763"/>
                <a:gd name="connsiteX143" fmla="*/ 1064880 w 1329891"/>
                <a:gd name="connsiteY143" fmla="*/ 1401763 h 1401763"/>
                <a:gd name="connsiteX144" fmla="*/ 1062302 w 1329891"/>
                <a:gd name="connsiteY144" fmla="*/ 1401763 h 1401763"/>
                <a:gd name="connsiteX145" fmla="*/ 131498 w 1329891"/>
                <a:gd name="connsiteY145" fmla="*/ 1401763 h 1401763"/>
                <a:gd name="connsiteX146" fmla="*/ 77352 w 1329891"/>
                <a:gd name="connsiteY146" fmla="*/ 1388808 h 1401763"/>
                <a:gd name="connsiteX147" fmla="*/ 0 w 1329891"/>
                <a:gd name="connsiteY147" fmla="*/ 1267028 h 1401763"/>
                <a:gd name="connsiteX148" fmla="*/ 0 w 1329891"/>
                <a:gd name="connsiteY148" fmla="*/ 1264437 h 1401763"/>
                <a:gd name="connsiteX149" fmla="*/ 0 w 1329891"/>
                <a:gd name="connsiteY149" fmla="*/ 212467 h 1401763"/>
                <a:gd name="connsiteX150" fmla="*/ 0 w 1329891"/>
                <a:gd name="connsiteY150" fmla="*/ 209876 h 1401763"/>
                <a:gd name="connsiteX151" fmla="*/ 77352 w 1329891"/>
                <a:gd name="connsiteY151" fmla="*/ 88096 h 1401763"/>
                <a:gd name="connsiteX152" fmla="*/ 95401 w 1329891"/>
                <a:gd name="connsiteY152" fmla="*/ 82914 h 1401763"/>
                <a:gd name="connsiteX153" fmla="*/ 103136 w 1329891"/>
                <a:gd name="connsiteY153" fmla="*/ 80323 h 1401763"/>
                <a:gd name="connsiteX154" fmla="*/ 126342 w 1329891"/>
                <a:gd name="connsiteY154" fmla="*/ 77732 h 1401763"/>
                <a:gd name="connsiteX155" fmla="*/ 128920 w 1329891"/>
                <a:gd name="connsiteY155" fmla="*/ 75141 h 1401763"/>
                <a:gd name="connsiteX156" fmla="*/ 131498 w 1329891"/>
                <a:gd name="connsiteY156" fmla="*/ 75141 h 1401763"/>
                <a:gd name="connsiteX157" fmla="*/ 348084 w 1329891"/>
                <a:gd name="connsiteY157" fmla="*/ 75141 h 1401763"/>
                <a:gd name="connsiteX158" fmla="*/ 433172 w 1329891"/>
                <a:gd name="connsiteY158" fmla="*/ 0 h 140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329891" h="1401763">
                  <a:moveTo>
                    <a:pt x="170061" y="1230313"/>
                  </a:moveTo>
                  <a:cubicBezTo>
                    <a:pt x="170061" y="1230313"/>
                    <a:pt x="170061" y="1230313"/>
                    <a:pt x="1000721" y="1230313"/>
                  </a:cubicBezTo>
                  <a:cubicBezTo>
                    <a:pt x="1000721" y="1230313"/>
                    <a:pt x="1000721" y="1230313"/>
                    <a:pt x="1023938" y="1254126"/>
                  </a:cubicBezTo>
                  <a:cubicBezTo>
                    <a:pt x="1023938" y="1254126"/>
                    <a:pt x="1023938" y="1254126"/>
                    <a:pt x="170061" y="1254126"/>
                  </a:cubicBezTo>
                  <a:cubicBezTo>
                    <a:pt x="164902" y="1254126"/>
                    <a:pt x="157163" y="1248834"/>
                    <a:pt x="157163" y="1243543"/>
                  </a:cubicBezTo>
                  <a:cubicBezTo>
                    <a:pt x="157163" y="1235605"/>
                    <a:pt x="164902" y="1230313"/>
                    <a:pt x="170061" y="1230313"/>
                  </a:cubicBezTo>
                  <a:close/>
                  <a:moveTo>
                    <a:pt x="848644" y="1103313"/>
                  </a:moveTo>
                  <a:lnTo>
                    <a:pt x="900447" y="1103313"/>
                  </a:lnTo>
                  <a:cubicBezTo>
                    <a:pt x="900447" y="1103313"/>
                    <a:pt x="900447" y="1103313"/>
                    <a:pt x="915988" y="1128713"/>
                  </a:cubicBezTo>
                  <a:cubicBezTo>
                    <a:pt x="915988" y="1128713"/>
                    <a:pt x="915988" y="1128713"/>
                    <a:pt x="768350" y="1128713"/>
                  </a:cubicBezTo>
                  <a:cubicBezTo>
                    <a:pt x="773530" y="1128713"/>
                    <a:pt x="776120" y="1126173"/>
                    <a:pt x="781301" y="1126173"/>
                  </a:cubicBezTo>
                  <a:cubicBezTo>
                    <a:pt x="786481" y="1123633"/>
                    <a:pt x="791661" y="1123633"/>
                    <a:pt x="799432" y="1121093"/>
                  </a:cubicBezTo>
                  <a:cubicBezTo>
                    <a:pt x="804612" y="1121093"/>
                    <a:pt x="809792" y="1118553"/>
                    <a:pt x="814973" y="1116013"/>
                  </a:cubicBezTo>
                  <a:cubicBezTo>
                    <a:pt x="814973" y="1116013"/>
                    <a:pt x="814973" y="1116013"/>
                    <a:pt x="817563" y="1116013"/>
                  </a:cubicBezTo>
                  <a:cubicBezTo>
                    <a:pt x="820153" y="1116013"/>
                    <a:pt x="822743" y="1113473"/>
                    <a:pt x="825333" y="1113473"/>
                  </a:cubicBezTo>
                  <a:cubicBezTo>
                    <a:pt x="827923" y="1113473"/>
                    <a:pt x="827923" y="1113473"/>
                    <a:pt x="827923" y="1113473"/>
                  </a:cubicBezTo>
                  <a:cubicBezTo>
                    <a:pt x="830513" y="1113473"/>
                    <a:pt x="830513" y="1110933"/>
                    <a:pt x="830513" y="1110933"/>
                  </a:cubicBezTo>
                  <a:cubicBezTo>
                    <a:pt x="838284" y="1108393"/>
                    <a:pt x="843464" y="1105853"/>
                    <a:pt x="848644" y="1103313"/>
                  </a:cubicBezTo>
                  <a:close/>
                  <a:moveTo>
                    <a:pt x="170056" y="1103313"/>
                  </a:moveTo>
                  <a:cubicBezTo>
                    <a:pt x="170056" y="1103313"/>
                    <a:pt x="170056" y="1103313"/>
                    <a:pt x="567167" y="1103313"/>
                  </a:cubicBezTo>
                  <a:cubicBezTo>
                    <a:pt x="577481" y="1108393"/>
                    <a:pt x="590375" y="1113473"/>
                    <a:pt x="600689" y="1116013"/>
                  </a:cubicBezTo>
                  <a:cubicBezTo>
                    <a:pt x="605846" y="1118553"/>
                    <a:pt x="608425" y="1118553"/>
                    <a:pt x="613582" y="1121093"/>
                  </a:cubicBezTo>
                  <a:cubicBezTo>
                    <a:pt x="623897" y="1123633"/>
                    <a:pt x="634211" y="1126173"/>
                    <a:pt x="644526" y="1128713"/>
                  </a:cubicBezTo>
                  <a:cubicBezTo>
                    <a:pt x="644526" y="1128713"/>
                    <a:pt x="644526" y="1128713"/>
                    <a:pt x="170056" y="1128713"/>
                  </a:cubicBezTo>
                  <a:cubicBezTo>
                    <a:pt x="164899" y="1128713"/>
                    <a:pt x="157163" y="1123633"/>
                    <a:pt x="157163" y="1116013"/>
                  </a:cubicBezTo>
                  <a:cubicBezTo>
                    <a:pt x="157163" y="1110933"/>
                    <a:pt x="164899" y="1103313"/>
                    <a:pt x="170056" y="1103313"/>
                  </a:cubicBezTo>
                  <a:close/>
                  <a:moveTo>
                    <a:pt x="170118" y="979488"/>
                  </a:moveTo>
                  <a:lnTo>
                    <a:pt x="416255" y="979488"/>
                  </a:lnTo>
                  <a:cubicBezTo>
                    <a:pt x="421437" y="986896"/>
                    <a:pt x="426619" y="994305"/>
                    <a:pt x="431801" y="1001713"/>
                  </a:cubicBezTo>
                  <a:cubicBezTo>
                    <a:pt x="431801" y="1001713"/>
                    <a:pt x="431801" y="1001713"/>
                    <a:pt x="170118" y="1001713"/>
                  </a:cubicBezTo>
                  <a:cubicBezTo>
                    <a:pt x="164936" y="1001713"/>
                    <a:pt x="157163" y="996774"/>
                    <a:pt x="157163" y="989366"/>
                  </a:cubicBezTo>
                  <a:cubicBezTo>
                    <a:pt x="157163" y="984427"/>
                    <a:pt x="164936" y="979488"/>
                    <a:pt x="170118" y="979488"/>
                  </a:cubicBezTo>
                  <a:close/>
                  <a:moveTo>
                    <a:pt x="170098" y="852488"/>
                  </a:moveTo>
                  <a:cubicBezTo>
                    <a:pt x="170098" y="852488"/>
                    <a:pt x="170098" y="852488"/>
                    <a:pt x="358952" y="852488"/>
                  </a:cubicBezTo>
                  <a:cubicBezTo>
                    <a:pt x="361539" y="857427"/>
                    <a:pt x="361539" y="859896"/>
                    <a:pt x="364126" y="864835"/>
                  </a:cubicBezTo>
                  <a:cubicBezTo>
                    <a:pt x="364126" y="867305"/>
                    <a:pt x="364126" y="869774"/>
                    <a:pt x="364126" y="872244"/>
                  </a:cubicBezTo>
                  <a:cubicBezTo>
                    <a:pt x="364126" y="872244"/>
                    <a:pt x="366713" y="874713"/>
                    <a:pt x="366713" y="874713"/>
                  </a:cubicBezTo>
                  <a:cubicBezTo>
                    <a:pt x="366713" y="874713"/>
                    <a:pt x="366713" y="874713"/>
                    <a:pt x="170098" y="874713"/>
                  </a:cubicBezTo>
                  <a:cubicBezTo>
                    <a:pt x="164924" y="874713"/>
                    <a:pt x="157163" y="869774"/>
                    <a:pt x="157163" y="864835"/>
                  </a:cubicBezTo>
                  <a:cubicBezTo>
                    <a:pt x="157163" y="857427"/>
                    <a:pt x="164924" y="852488"/>
                    <a:pt x="170098" y="852488"/>
                  </a:cubicBezTo>
                  <a:close/>
                  <a:moveTo>
                    <a:pt x="170152" y="725488"/>
                  </a:moveTo>
                  <a:cubicBezTo>
                    <a:pt x="170152" y="725488"/>
                    <a:pt x="170152" y="725488"/>
                    <a:pt x="357188" y="725488"/>
                  </a:cubicBezTo>
                  <a:cubicBezTo>
                    <a:pt x="354590" y="732896"/>
                    <a:pt x="354590" y="740305"/>
                    <a:pt x="354590" y="747713"/>
                  </a:cubicBezTo>
                  <a:cubicBezTo>
                    <a:pt x="354590" y="747713"/>
                    <a:pt x="354590" y="747713"/>
                    <a:pt x="170152" y="747713"/>
                  </a:cubicBezTo>
                  <a:cubicBezTo>
                    <a:pt x="164956" y="747713"/>
                    <a:pt x="157163" y="745244"/>
                    <a:pt x="157163" y="737835"/>
                  </a:cubicBezTo>
                  <a:cubicBezTo>
                    <a:pt x="157163" y="730427"/>
                    <a:pt x="164956" y="725488"/>
                    <a:pt x="170152" y="725488"/>
                  </a:cubicBezTo>
                  <a:close/>
                  <a:moveTo>
                    <a:pt x="1019175" y="600075"/>
                  </a:moveTo>
                  <a:cubicBezTo>
                    <a:pt x="1019175" y="600075"/>
                    <a:pt x="1019175" y="600075"/>
                    <a:pt x="1024164" y="600075"/>
                  </a:cubicBezTo>
                  <a:cubicBezTo>
                    <a:pt x="1029154" y="600075"/>
                    <a:pt x="1036638" y="605235"/>
                    <a:pt x="1036638" y="610394"/>
                  </a:cubicBezTo>
                  <a:cubicBezTo>
                    <a:pt x="1036638" y="615554"/>
                    <a:pt x="1034143" y="618133"/>
                    <a:pt x="1031649" y="620713"/>
                  </a:cubicBezTo>
                  <a:cubicBezTo>
                    <a:pt x="1026659" y="612974"/>
                    <a:pt x="1024164" y="605235"/>
                    <a:pt x="1019175" y="600075"/>
                  </a:cubicBezTo>
                  <a:close/>
                  <a:moveTo>
                    <a:pt x="170136" y="600075"/>
                  </a:moveTo>
                  <a:cubicBezTo>
                    <a:pt x="170136" y="600075"/>
                    <a:pt x="170136" y="600075"/>
                    <a:pt x="398463" y="600075"/>
                  </a:cubicBezTo>
                  <a:cubicBezTo>
                    <a:pt x="393274" y="605367"/>
                    <a:pt x="390679" y="615950"/>
                    <a:pt x="385490" y="623888"/>
                  </a:cubicBezTo>
                  <a:cubicBezTo>
                    <a:pt x="385490" y="623888"/>
                    <a:pt x="385490" y="623888"/>
                    <a:pt x="170136" y="623888"/>
                  </a:cubicBezTo>
                  <a:cubicBezTo>
                    <a:pt x="164947" y="623888"/>
                    <a:pt x="157163" y="618596"/>
                    <a:pt x="157163" y="610659"/>
                  </a:cubicBezTo>
                  <a:cubicBezTo>
                    <a:pt x="157163" y="605367"/>
                    <a:pt x="164947" y="600075"/>
                    <a:pt x="170136" y="600075"/>
                  </a:cubicBezTo>
                  <a:close/>
                  <a:moveTo>
                    <a:pt x="709660" y="530225"/>
                  </a:moveTo>
                  <a:cubicBezTo>
                    <a:pt x="719955" y="530225"/>
                    <a:pt x="730251" y="540582"/>
                    <a:pt x="730251" y="553529"/>
                  </a:cubicBezTo>
                  <a:cubicBezTo>
                    <a:pt x="730251" y="563886"/>
                    <a:pt x="719955" y="574244"/>
                    <a:pt x="709660" y="574244"/>
                  </a:cubicBezTo>
                  <a:cubicBezTo>
                    <a:pt x="598981" y="574244"/>
                    <a:pt x="508895" y="664870"/>
                    <a:pt x="508895" y="773621"/>
                  </a:cubicBezTo>
                  <a:cubicBezTo>
                    <a:pt x="508895" y="786568"/>
                    <a:pt x="501173" y="796925"/>
                    <a:pt x="488303" y="796925"/>
                  </a:cubicBezTo>
                  <a:cubicBezTo>
                    <a:pt x="475434" y="796925"/>
                    <a:pt x="465138" y="786568"/>
                    <a:pt x="465138" y="773621"/>
                  </a:cubicBezTo>
                  <a:cubicBezTo>
                    <a:pt x="465138" y="638977"/>
                    <a:pt x="575816" y="530225"/>
                    <a:pt x="709660" y="530225"/>
                  </a:cubicBezTo>
                  <a:close/>
                  <a:moveTo>
                    <a:pt x="709613" y="504826"/>
                  </a:moveTo>
                  <a:cubicBezTo>
                    <a:pt x="561442" y="504826"/>
                    <a:pt x="441325" y="625298"/>
                    <a:pt x="441325" y="773908"/>
                  </a:cubicBezTo>
                  <a:cubicBezTo>
                    <a:pt x="441325" y="922518"/>
                    <a:pt x="561442" y="1042990"/>
                    <a:pt x="709613" y="1042990"/>
                  </a:cubicBezTo>
                  <a:cubicBezTo>
                    <a:pt x="857784" y="1042990"/>
                    <a:pt x="977901" y="922518"/>
                    <a:pt x="977901" y="773908"/>
                  </a:cubicBezTo>
                  <a:cubicBezTo>
                    <a:pt x="977901" y="625298"/>
                    <a:pt x="857784" y="504826"/>
                    <a:pt x="709613" y="504826"/>
                  </a:cubicBezTo>
                  <a:close/>
                  <a:moveTo>
                    <a:pt x="900113" y="473075"/>
                  </a:moveTo>
                  <a:cubicBezTo>
                    <a:pt x="900113" y="473075"/>
                    <a:pt x="900113" y="473075"/>
                    <a:pt x="1023758" y="473075"/>
                  </a:cubicBezTo>
                  <a:cubicBezTo>
                    <a:pt x="1028910" y="473075"/>
                    <a:pt x="1036638" y="478367"/>
                    <a:pt x="1036638" y="483659"/>
                  </a:cubicBezTo>
                  <a:cubicBezTo>
                    <a:pt x="1036638" y="491596"/>
                    <a:pt x="1028910" y="496888"/>
                    <a:pt x="1023758" y="496888"/>
                  </a:cubicBezTo>
                  <a:cubicBezTo>
                    <a:pt x="1023758" y="496888"/>
                    <a:pt x="1023758" y="496888"/>
                    <a:pt x="933600" y="496888"/>
                  </a:cubicBezTo>
                  <a:cubicBezTo>
                    <a:pt x="928448" y="494242"/>
                    <a:pt x="925872" y="491596"/>
                    <a:pt x="920721" y="486305"/>
                  </a:cubicBezTo>
                  <a:cubicBezTo>
                    <a:pt x="918145" y="486305"/>
                    <a:pt x="915569" y="483659"/>
                    <a:pt x="912993" y="481013"/>
                  </a:cubicBezTo>
                  <a:cubicBezTo>
                    <a:pt x="907841" y="478367"/>
                    <a:pt x="905265" y="475721"/>
                    <a:pt x="900113" y="473075"/>
                  </a:cubicBezTo>
                  <a:close/>
                  <a:moveTo>
                    <a:pt x="170069" y="473075"/>
                  </a:moveTo>
                  <a:cubicBezTo>
                    <a:pt x="170069" y="473075"/>
                    <a:pt x="170069" y="473075"/>
                    <a:pt x="515938" y="473075"/>
                  </a:cubicBezTo>
                  <a:cubicBezTo>
                    <a:pt x="510776" y="475721"/>
                    <a:pt x="505614" y="481013"/>
                    <a:pt x="500451" y="483659"/>
                  </a:cubicBezTo>
                  <a:cubicBezTo>
                    <a:pt x="495289" y="488950"/>
                    <a:pt x="487546" y="491596"/>
                    <a:pt x="482384" y="496888"/>
                  </a:cubicBezTo>
                  <a:cubicBezTo>
                    <a:pt x="482384" y="496888"/>
                    <a:pt x="482384" y="496888"/>
                    <a:pt x="170069" y="496888"/>
                  </a:cubicBezTo>
                  <a:cubicBezTo>
                    <a:pt x="164906" y="496888"/>
                    <a:pt x="157163" y="491596"/>
                    <a:pt x="157163" y="483659"/>
                  </a:cubicBezTo>
                  <a:cubicBezTo>
                    <a:pt x="157163" y="478367"/>
                    <a:pt x="164906" y="473075"/>
                    <a:pt x="170069" y="473075"/>
                  </a:cubicBezTo>
                  <a:close/>
                  <a:moveTo>
                    <a:pt x="709733" y="444501"/>
                  </a:moveTo>
                  <a:cubicBezTo>
                    <a:pt x="890049" y="444501"/>
                    <a:pt x="1036878" y="592395"/>
                    <a:pt x="1036878" y="774018"/>
                  </a:cubicBezTo>
                  <a:cubicBezTo>
                    <a:pt x="1036878" y="841478"/>
                    <a:pt x="1016270" y="903749"/>
                    <a:pt x="982783" y="955642"/>
                  </a:cubicBezTo>
                  <a:cubicBezTo>
                    <a:pt x="982783" y="955642"/>
                    <a:pt x="982783" y="955642"/>
                    <a:pt x="1031726" y="1004940"/>
                  </a:cubicBezTo>
                  <a:cubicBezTo>
                    <a:pt x="1049757" y="1007534"/>
                    <a:pt x="1067789" y="1015318"/>
                    <a:pt x="1080669" y="1030886"/>
                  </a:cubicBezTo>
                  <a:cubicBezTo>
                    <a:pt x="1080669" y="1030886"/>
                    <a:pt x="1080669" y="1030886"/>
                    <a:pt x="1304776" y="1256618"/>
                  </a:cubicBezTo>
                  <a:cubicBezTo>
                    <a:pt x="1338263" y="1290348"/>
                    <a:pt x="1338263" y="1342241"/>
                    <a:pt x="1304776" y="1375971"/>
                  </a:cubicBezTo>
                  <a:cubicBezTo>
                    <a:pt x="1273864" y="1409701"/>
                    <a:pt x="1219770" y="1409701"/>
                    <a:pt x="1186282" y="1375971"/>
                  </a:cubicBezTo>
                  <a:cubicBezTo>
                    <a:pt x="1186282" y="1375971"/>
                    <a:pt x="1186282" y="1375971"/>
                    <a:pt x="962175" y="1150239"/>
                  </a:cubicBezTo>
                  <a:cubicBezTo>
                    <a:pt x="949296" y="1137266"/>
                    <a:pt x="941568" y="1119103"/>
                    <a:pt x="938992" y="1100941"/>
                  </a:cubicBezTo>
                  <a:cubicBezTo>
                    <a:pt x="938992" y="1100941"/>
                    <a:pt x="938992" y="1100941"/>
                    <a:pt x="887473" y="1049048"/>
                  </a:cubicBezTo>
                  <a:cubicBezTo>
                    <a:pt x="835954" y="1085373"/>
                    <a:pt x="774131" y="1103536"/>
                    <a:pt x="709733" y="1103536"/>
                  </a:cubicBezTo>
                  <a:cubicBezTo>
                    <a:pt x="529417" y="1103536"/>
                    <a:pt x="382588" y="955642"/>
                    <a:pt x="382588" y="774018"/>
                  </a:cubicBezTo>
                  <a:cubicBezTo>
                    <a:pt x="382588" y="592395"/>
                    <a:pt x="529417" y="444501"/>
                    <a:pt x="709733" y="444501"/>
                  </a:cubicBezTo>
                  <a:close/>
                  <a:moveTo>
                    <a:pt x="170059" y="346075"/>
                  </a:moveTo>
                  <a:cubicBezTo>
                    <a:pt x="170059" y="346075"/>
                    <a:pt x="170059" y="346075"/>
                    <a:pt x="1023742" y="346075"/>
                  </a:cubicBezTo>
                  <a:cubicBezTo>
                    <a:pt x="1031480" y="346075"/>
                    <a:pt x="1036638" y="351367"/>
                    <a:pt x="1036638" y="359304"/>
                  </a:cubicBezTo>
                  <a:cubicBezTo>
                    <a:pt x="1036638" y="364596"/>
                    <a:pt x="1031480" y="369888"/>
                    <a:pt x="1023742" y="369888"/>
                  </a:cubicBezTo>
                  <a:cubicBezTo>
                    <a:pt x="1023742" y="369888"/>
                    <a:pt x="1023742" y="369888"/>
                    <a:pt x="170059" y="369888"/>
                  </a:cubicBezTo>
                  <a:cubicBezTo>
                    <a:pt x="162321" y="369888"/>
                    <a:pt x="157163" y="364596"/>
                    <a:pt x="157163" y="359304"/>
                  </a:cubicBezTo>
                  <a:cubicBezTo>
                    <a:pt x="157163" y="351367"/>
                    <a:pt x="162321" y="346075"/>
                    <a:pt x="170059" y="346075"/>
                  </a:cubicBezTo>
                  <a:close/>
                  <a:moveTo>
                    <a:pt x="170059" y="219075"/>
                  </a:moveTo>
                  <a:cubicBezTo>
                    <a:pt x="170059" y="219075"/>
                    <a:pt x="170059" y="219075"/>
                    <a:pt x="1023742" y="219075"/>
                  </a:cubicBezTo>
                  <a:cubicBezTo>
                    <a:pt x="1031480" y="219075"/>
                    <a:pt x="1036638" y="227171"/>
                    <a:pt x="1036638" y="232569"/>
                  </a:cubicBezTo>
                  <a:cubicBezTo>
                    <a:pt x="1036638" y="240665"/>
                    <a:pt x="1031480" y="246063"/>
                    <a:pt x="1023742" y="246063"/>
                  </a:cubicBezTo>
                  <a:cubicBezTo>
                    <a:pt x="1023742" y="246063"/>
                    <a:pt x="1023742" y="246063"/>
                    <a:pt x="170059" y="246063"/>
                  </a:cubicBezTo>
                  <a:cubicBezTo>
                    <a:pt x="162321" y="246063"/>
                    <a:pt x="157163" y="240665"/>
                    <a:pt x="157163" y="232569"/>
                  </a:cubicBezTo>
                  <a:cubicBezTo>
                    <a:pt x="157163" y="227171"/>
                    <a:pt x="162321" y="219075"/>
                    <a:pt x="170059" y="219075"/>
                  </a:cubicBezTo>
                  <a:close/>
                  <a:moveTo>
                    <a:pt x="433172" y="0"/>
                  </a:moveTo>
                  <a:cubicBezTo>
                    <a:pt x="433172" y="0"/>
                    <a:pt x="433172" y="0"/>
                    <a:pt x="760628" y="0"/>
                  </a:cubicBezTo>
                  <a:cubicBezTo>
                    <a:pt x="804461" y="0"/>
                    <a:pt x="840559" y="33684"/>
                    <a:pt x="845716" y="75141"/>
                  </a:cubicBezTo>
                  <a:cubicBezTo>
                    <a:pt x="845716" y="75141"/>
                    <a:pt x="845716" y="75141"/>
                    <a:pt x="1033939" y="75141"/>
                  </a:cubicBezTo>
                  <a:cubicBezTo>
                    <a:pt x="1033939" y="75141"/>
                    <a:pt x="1033939" y="75141"/>
                    <a:pt x="1062302" y="75141"/>
                  </a:cubicBezTo>
                  <a:cubicBezTo>
                    <a:pt x="1062302" y="75141"/>
                    <a:pt x="1064880" y="75141"/>
                    <a:pt x="1064880" y="75141"/>
                  </a:cubicBezTo>
                  <a:cubicBezTo>
                    <a:pt x="1139654" y="77732"/>
                    <a:pt x="1193800" y="137326"/>
                    <a:pt x="1193800" y="209876"/>
                  </a:cubicBezTo>
                  <a:cubicBezTo>
                    <a:pt x="1193800" y="209876"/>
                    <a:pt x="1193800" y="209876"/>
                    <a:pt x="1193800" y="1103791"/>
                  </a:cubicBezTo>
                  <a:cubicBezTo>
                    <a:pt x="1193800" y="1103791"/>
                    <a:pt x="1193800" y="1103791"/>
                    <a:pt x="1137075" y="1044197"/>
                  </a:cubicBezTo>
                  <a:cubicBezTo>
                    <a:pt x="1137075" y="1044197"/>
                    <a:pt x="1137075" y="1044197"/>
                    <a:pt x="1137075" y="209876"/>
                  </a:cubicBezTo>
                  <a:cubicBezTo>
                    <a:pt x="1137075" y="168419"/>
                    <a:pt x="1100978" y="137326"/>
                    <a:pt x="1062302" y="137326"/>
                  </a:cubicBezTo>
                  <a:cubicBezTo>
                    <a:pt x="1062302" y="137326"/>
                    <a:pt x="1062302" y="137326"/>
                    <a:pt x="131498" y="137326"/>
                  </a:cubicBezTo>
                  <a:cubicBezTo>
                    <a:pt x="126342" y="137326"/>
                    <a:pt x="121185" y="137326"/>
                    <a:pt x="118606" y="139917"/>
                  </a:cubicBezTo>
                  <a:cubicBezTo>
                    <a:pt x="116028" y="139917"/>
                    <a:pt x="116028" y="139917"/>
                    <a:pt x="113450" y="139917"/>
                  </a:cubicBezTo>
                  <a:cubicBezTo>
                    <a:pt x="110871" y="142508"/>
                    <a:pt x="105714" y="142508"/>
                    <a:pt x="103136" y="142508"/>
                  </a:cubicBezTo>
                  <a:cubicBezTo>
                    <a:pt x="103136" y="145099"/>
                    <a:pt x="103136" y="145099"/>
                    <a:pt x="100558" y="145099"/>
                  </a:cubicBezTo>
                  <a:cubicBezTo>
                    <a:pt x="97979" y="145099"/>
                    <a:pt x="92822" y="147690"/>
                    <a:pt x="90244" y="150281"/>
                  </a:cubicBezTo>
                  <a:cubicBezTo>
                    <a:pt x="85087" y="152872"/>
                    <a:pt x="82509" y="155464"/>
                    <a:pt x="79930" y="158055"/>
                  </a:cubicBezTo>
                  <a:cubicBezTo>
                    <a:pt x="79930" y="160646"/>
                    <a:pt x="79930" y="160646"/>
                    <a:pt x="79930" y="160646"/>
                  </a:cubicBezTo>
                  <a:cubicBezTo>
                    <a:pt x="74774" y="163237"/>
                    <a:pt x="72195" y="165828"/>
                    <a:pt x="69617" y="171010"/>
                  </a:cubicBezTo>
                  <a:cubicBezTo>
                    <a:pt x="67038" y="173601"/>
                    <a:pt x="64460" y="178783"/>
                    <a:pt x="64460" y="183965"/>
                  </a:cubicBezTo>
                  <a:cubicBezTo>
                    <a:pt x="61882" y="183965"/>
                    <a:pt x="61882" y="183965"/>
                    <a:pt x="61882" y="183965"/>
                  </a:cubicBezTo>
                  <a:cubicBezTo>
                    <a:pt x="59303" y="191738"/>
                    <a:pt x="56725" y="202103"/>
                    <a:pt x="56725" y="212467"/>
                  </a:cubicBezTo>
                  <a:cubicBezTo>
                    <a:pt x="56725" y="212467"/>
                    <a:pt x="56725" y="212467"/>
                    <a:pt x="56725" y="1267028"/>
                  </a:cubicBezTo>
                  <a:cubicBezTo>
                    <a:pt x="56725" y="1287756"/>
                    <a:pt x="67038" y="1305894"/>
                    <a:pt x="79930" y="1318849"/>
                  </a:cubicBezTo>
                  <a:cubicBezTo>
                    <a:pt x="79930" y="1318849"/>
                    <a:pt x="82509" y="1318849"/>
                    <a:pt x="82509" y="1321440"/>
                  </a:cubicBezTo>
                  <a:cubicBezTo>
                    <a:pt x="85087" y="1321440"/>
                    <a:pt x="87666" y="1324031"/>
                    <a:pt x="90244" y="1326622"/>
                  </a:cubicBezTo>
                  <a:cubicBezTo>
                    <a:pt x="103136" y="1334396"/>
                    <a:pt x="116028" y="1339578"/>
                    <a:pt x="131498" y="1339578"/>
                  </a:cubicBezTo>
                  <a:cubicBezTo>
                    <a:pt x="131498" y="1339578"/>
                    <a:pt x="131498" y="1339578"/>
                    <a:pt x="1062302" y="1339578"/>
                  </a:cubicBezTo>
                  <a:cubicBezTo>
                    <a:pt x="1075194" y="1339578"/>
                    <a:pt x="1085507" y="1334396"/>
                    <a:pt x="1098399" y="1329213"/>
                  </a:cubicBezTo>
                  <a:cubicBezTo>
                    <a:pt x="1098399" y="1329213"/>
                    <a:pt x="1098399" y="1329213"/>
                    <a:pt x="1142232" y="1373261"/>
                  </a:cubicBezTo>
                  <a:cubicBezTo>
                    <a:pt x="1121605" y="1388808"/>
                    <a:pt x="1095821" y="1399172"/>
                    <a:pt x="1064880" y="1401763"/>
                  </a:cubicBezTo>
                  <a:cubicBezTo>
                    <a:pt x="1064880" y="1401763"/>
                    <a:pt x="1062302" y="1401763"/>
                    <a:pt x="1062302" y="1401763"/>
                  </a:cubicBezTo>
                  <a:cubicBezTo>
                    <a:pt x="1062302" y="1401763"/>
                    <a:pt x="1062302" y="1401763"/>
                    <a:pt x="131498" y="1401763"/>
                  </a:cubicBezTo>
                  <a:cubicBezTo>
                    <a:pt x="113450" y="1401763"/>
                    <a:pt x="95401" y="1396581"/>
                    <a:pt x="77352" y="1388808"/>
                  </a:cubicBezTo>
                  <a:cubicBezTo>
                    <a:pt x="30941" y="1368079"/>
                    <a:pt x="0" y="1321440"/>
                    <a:pt x="0" y="1267028"/>
                  </a:cubicBezTo>
                  <a:cubicBezTo>
                    <a:pt x="0" y="1267028"/>
                    <a:pt x="0" y="1267028"/>
                    <a:pt x="0" y="1264437"/>
                  </a:cubicBezTo>
                  <a:cubicBezTo>
                    <a:pt x="0" y="1264437"/>
                    <a:pt x="0" y="297972"/>
                    <a:pt x="0" y="212467"/>
                  </a:cubicBezTo>
                  <a:cubicBezTo>
                    <a:pt x="0" y="212467"/>
                    <a:pt x="0" y="212467"/>
                    <a:pt x="0" y="209876"/>
                  </a:cubicBezTo>
                  <a:cubicBezTo>
                    <a:pt x="0" y="155464"/>
                    <a:pt x="30941" y="108824"/>
                    <a:pt x="77352" y="88096"/>
                  </a:cubicBezTo>
                  <a:cubicBezTo>
                    <a:pt x="85087" y="85505"/>
                    <a:pt x="90244" y="82914"/>
                    <a:pt x="95401" y="82914"/>
                  </a:cubicBezTo>
                  <a:cubicBezTo>
                    <a:pt x="97979" y="80323"/>
                    <a:pt x="100558" y="80323"/>
                    <a:pt x="103136" y="80323"/>
                  </a:cubicBezTo>
                  <a:cubicBezTo>
                    <a:pt x="110871" y="77732"/>
                    <a:pt x="118606" y="77732"/>
                    <a:pt x="126342" y="77732"/>
                  </a:cubicBezTo>
                  <a:cubicBezTo>
                    <a:pt x="126342" y="77732"/>
                    <a:pt x="126342" y="75141"/>
                    <a:pt x="128920" y="75141"/>
                  </a:cubicBezTo>
                  <a:cubicBezTo>
                    <a:pt x="128920" y="75141"/>
                    <a:pt x="131498" y="75141"/>
                    <a:pt x="131498" y="75141"/>
                  </a:cubicBezTo>
                  <a:cubicBezTo>
                    <a:pt x="131498" y="75141"/>
                    <a:pt x="224321" y="75141"/>
                    <a:pt x="348084" y="75141"/>
                  </a:cubicBezTo>
                  <a:cubicBezTo>
                    <a:pt x="353241" y="33684"/>
                    <a:pt x="389339" y="0"/>
                    <a:pt x="433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10269482" y="2037363"/>
            <a:ext cx="462328" cy="462328"/>
            <a:chOff x="10269482" y="2078307"/>
            <a:chExt cx="462328" cy="462328"/>
          </a:xfrm>
        </p:grpSpPr>
        <p:sp>
          <p:nvSpPr>
            <p:cNvPr id="181" name="Oval 180"/>
            <p:cNvSpPr/>
            <p:nvPr/>
          </p:nvSpPr>
          <p:spPr>
            <a:xfrm>
              <a:off x="10269482" y="2078307"/>
              <a:ext cx="462328" cy="4623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10401771" y="2167764"/>
              <a:ext cx="234258" cy="258014"/>
            </a:xfrm>
            <a:custGeom>
              <a:avLst/>
              <a:gdLst>
                <a:gd name="connsiteX0" fmla="*/ 170123 w 1329887"/>
                <a:gd name="connsiteY0" fmla="*/ 915476 h 1464751"/>
                <a:gd name="connsiteX1" fmla="*/ 361950 w 1329887"/>
                <a:gd name="connsiteY1" fmla="*/ 915476 h 1464751"/>
                <a:gd name="connsiteX2" fmla="*/ 356765 w 1329887"/>
                <a:gd name="connsiteY2" fmla="*/ 930293 h 1464751"/>
                <a:gd name="connsiteX3" fmla="*/ 356765 w 1329887"/>
                <a:gd name="connsiteY3" fmla="*/ 932762 h 1464751"/>
                <a:gd name="connsiteX4" fmla="*/ 354173 w 1329887"/>
                <a:gd name="connsiteY4" fmla="*/ 937701 h 1464751"/>
                <a:gd name="connsiteX5" fmla="*/ 170123 w 1329887"/>
                <a:gd name="connsiteY5" fmla="*/ 937701 h 1464751"/>
                <a:gd name="connsiteX6" fmla="*/ 157162 w 1329887"/>
                <a:gd name="connsiteY6" fmla="*/ 927823 h 1464751"/>
                <a:gd name="connsiteX7" fmla="*/ 170123 w 1329887"/>
                <a:gd name="connsiteY7" fmla="*/ 915476 h 1464751"/>
                <a:gd name="connsiteX8" fmla="*/ 709017 w 1329887"/>
                <a:gd name="connsiteY8" fmla="*/ 788476 h 1464751"/>
                <a:gd name="connsiteX9" fmla="*/ 1023740 w 1329887"/>
                <a:gd name="connsiteY9" fmla="*/ 788476 h 1464751"/>
                <a:gd name="connsiteX10" fmla="*/ 1036638 w 1329887"/>
                <a:gd name="connsiteY10" fmla="*/ 800823 h 1464751"/>
                <a:gd name="connsiteX11" fmla="*/ 1023740 w 1329887"/>
                <a:gd name="connsiteY11" fmla="*/ 810701 h 1464751"/>
                <a:gd name="connsiteX12" fmla="*/ 685800 w 1329887"/>
                <a:gd name="connsiteY12" fmla="*/ 810701 h 1464751"/>
                <a:gd name="connsiteX13" fmla="*/ 170091 w 1329887"/>
                <a:gd name="connsiteY13" fmla="*/ 788476 h 1464751"/>
                <a:gd name="connsiteX14" fmla="*/ 407987 w 1329887"/>
                <a:gd name="connsiteY14" fmla="*/ 788476 h 1464751"/>
                <a:gd name="connsiteX15" fmla="*/ 400230 w 1329887"/>
                <a:gd name="connsiteY15" fmla="*/ 810701 h 1464751"/>
                <a:gd name="connsiteX16" fmla="*/ 170091 w 1329887"/>
                <a:gd name="connsiteY16" fmla="*/ 810701 h 1464751"/>
                <a:gd name="connsiteX17" fmla="*/ 157162 w 1329887"/>
                <a:gd name="connsiteY17" fmla="*/ 800823 h 1464751"/>
                <a:gd name="connsiteX18" fmla="*/ 170091 w 1329887"/>
                <a:gd name="connsiteY18" fmla="*/ 788476 h 1464751"/>
                <a:gd name="connsiteX19" fmla="*/ 441443 w 1329887"/>
                <a:gd name="connsiteY19" fmla="*/ 782126 h 1464751"/>
                <a:gd name="connsiteX20" fmla="*/ 464474 w 1329887"/>
                <a:gd name="connsiteY20" fmla="*/ 802908 h 1464751"/>
                <a:gd name="connsiteX21" fmla="*/ 451679 w 1329887"/>
                <a:gd name="connsiteY21" fmla="*/ 805506 h 1464751"/>
                <a:gd name="connsiteX22" fmla="*/ 418412 w 1329887"/>
                <a:gd name="connsiteY22" fmla="*/ 891231 h 1464751"/>
                <a:gd name="connsiteX23" fmla="*/ 436325 w 1329887"/>
                <a:gd name="connsiteY23" fmla="*/ 901622 h 1464751"/>
                <a:gd name="connsiteX24" fmla="*/ 441443 w 1329887"/>
                <a:gd name="connsiteY24" fmla="*/ 914610 h 1464751"/>
                <a:gd name="connsiteX25" fmla="*/ 528447 w 1329887"/>
                <a:gd name="connsiteY25" fmla="*/ 886035 h 1464751"/>
                <a:gd name="connsiteX26" fmla="*/ 531006 w 1329887"/>
                <a:gd name="connsiteY26" fmla="*/ 873047 h 1464751"/>
                <a:gd name="connsiteX27" fmla="*/ 554037 w 1329887"/>
                <a:gd name="connsiteY27" fmla="*/ 893828 h 1464751"/>
                <a:gd name="connsiteX28" fmla="*/ 395382 w 1329887"/>
                <a:gd name="connsiteY28" fmla="*/ 953576 h 1464751"/>
                <a:gd name="connsiteX29" fmla="*/ 385146 w 1329887"/>
                <a:gd name="connsiteY29" fmla="*/ 940587 h 1464751"/>
                <a:gd name="connsiteX30" fmla="*/ 441443 w 1329887"/>
                <a:gd name="connsiteY30" fmla="*/ 782126 h 1464751"/>
                <a:gd name="connsiteX31" fmla="*/ 832842 w 1329887"/>
                <a:gd name="connsiteY31" fmla="*/ 663063 h 1464751"/>
                <a:gd name="connsiteX32" fmla="*/ 1023740 w 1329887"/>
                <a:gd name="connsiteY32" fmla="*/ 663063 h 1464751"/>
                <a:gd name="connsiteX33" fmla="*/ 1036638 w 1329887"/>
                <a:gd name="connsiteY33" fmla="*/ 673647 h 1464751"/>
                <a:gd name="connsiteX34" fmla="*/ 1023740 w 1329887"/>
                <a:gd name="connsiteY34" fmla="*/ 686876 h 1464751"/>
                <a:gd name="connsiteX35" fmla="*/ 809625 w 1329887"/>
                <a:gd name="connsiteY35" fmla="*/ 686876 h 1464751"/>
                <a:gd name="connsiteX36" fmla="*/ 170082 w 1329887"/>
                <a:gd name="connsiteY36" fmla="*/ 663063 h 1464751"/>
                <a:gd name="connsiteX37" fmla="*/ 511175 w 1329887"/>
                <a:gd name="connsiteY37" fmla="*/ 663063 h 1464751"/>
                <a:gd name="connsiteX38" fmla="*/ 487919 w 1329887"/>
                <a:gd name="connsiteY38" fmla="*/ 686876 h 1464751"/>
                <a:gd name="connsiteX39" fmla="*/ 170082 w 1329887"/>
                <a:gd name="connsiteY39" fmla="*/ 686876 h 1464751"/>
                <a:gd name="connsiteX40" fmla="*/ 157162 w 1329887"/>
                <a:gd name="connsiteY40" fmla="*/ 673647 h 1464751"/>
                <a:gd name="connsiteX41" fmla="*/ 170082 w 1329887"/>
                <a:gd name="connsiteY41" fmla="*/ 663063 h 1464751"/>
                <a:gd name="connsiteX42" fmla="*/ 959705 w 1329887"/>
                <a:gd name="connsiteY42" fmla="*/ 536063 h 1464751"/>
                <a:gd name="connsiteX43" fmla="*/ 1023816 w 1329887"/>
                <a:gd name="connsiteY43" fmla="*/ 536063 h 1464751"/>
                <a:gd name="connsiteX44" fmla="*/ 1036638 w 1329887"/>
                <a:gd name="connsiteY44" fmla="*/ 546647 h 1464751"/>
                <a:gd name="connsiteX45" fmla="*/ 1023816 w 1329887"/>
                <a:gd name="connsiteY45" fmla="*/ 559876 h 1464751"/>
                <a:gd name="connsiteX46" fmla="*/ 936625 w 1329887"/>
                <a:gd name="connsiteY46" fmla="*/ 559876 h 1464751"/>
                <a:gd name="connsiteX47" fmla="*/ 959705 w 1329887"/>
                <a:gd name="connsiteY47" fmla="*/ 536063 h 1464751"/>
                <a:gd name="connsiteX48" fmla="*/ 170050 w 1329887"/>
                <a:gd name="connsiteY48" fmla="*/ 536063 h 1464751"/>
                <a:gd name="connsiteX49" fmla="*/ 636587 w 1329887"/>
                <a:gd name="connsiteY49" fmla="*/ 536063 h 1464751"/>
                <a:gd name="connsiteX50" fmla="*/ 613389 w 1329887"/>
                <a:gd name="connsiteY50" fmla="*/ 559876 h 1464751"/>
                <a:gd name="connsiteX51" fmla="*/ 170050 w 1329887"/>
                <a:gd name="connsiteY51" fmla="*/ 559876 h 1464751"/>
                <a:gd name="connsiteX52" fmla="*/ 157162 w 1329887"/>
                <a:gd name="connsiteY52" fmla="*/ 546647 h 1464751"/>
                <a:gd name="connsiteX53" fmla="*/ 170050 w 1329887"/>
                <a:gd name="connsiteY53" fmla="*/ 536063 h 1464751"/>
                <a:gd name="connsiteX54" fmla="*/ 170065 w 1329887"/>
                <a:gd name="connsiteY54" fmla="*/ 409063 h 1464751"/>
                <a:gd name="connsiteX55" fmla="*/ 763587 w 1329887"/>
                <a:gd name="connsiteY55" fmla="*/ 409063 h 1464751"/>
                <a:gd name="connsiteX56" fmla="*/ 740362 w 1329887"/>
                <a:gd name="connsiteY56" fmla="*/ 432876 h 1464751"/>
                <a:gd name="connsiteX57" fmla="*/ 170065 w 1329887"/>
                <a:gd name="connsiteY57" fmla="*/ 432876 h 1464751"/>
                <a:gd name="connsiteX58" fmla="*/ 157162 w 1329887"/>
                <a:gd name="connsiteY58" fmla="*/ 422293 h 1464751"/>
                <a:gd name="connsiteX59" fmla="*/ 170065 w 1329887"/>
                <a:gd name="connsiteY59" fmla="*/ 409063 h 1464751"/>
                <a:gd name="connsiteX60" fmla="*/ 170064 w 1329887"/>
                <a:gd name="connsiteY60" fmla="*/ 285238 h 1464751"/>
                <a:gd name="connsiteX61" fmla="*/ 887412 w 1329887"/>
                <a:gd name="connsiteY61" fmla="*/ 285238 h 1464751"/>
                <a:gd name="connsiteX62" fmla="*/ 864189 w 1329887"/>
                <a:gd name="connsiteY62" fmla="*/ 309051 h 1464751"/>
                <a:gd name="connsiteX63" fmla="*/ 170064 w 1329887"/>
                <a:gd name="connsiteY63" fmla="*/ 309051 h 1464751"/>
                <a:gd name="connsiteX64" fmla="*/ 157162 w 1329887"/>
                <a:gd name="connsiteY64" fmla="*/ 295822 h 1464751"/>
                <a:gd name="connsiteX65" fmla="*/ 170064 w 1329887"/>
                <a:gd name="connsiteY65" fmla="*/ 285238 h 1464751"/>
                <a:gd name="connsiteX66" fmla="*/ 1117393 w 1329887"/>
                <a:gd name="connsiteY66" fmla="*/ 99859 h 1464751"/>
                <a:gd name="connsiteX67" fmla="*/ 1128972 w 1329887"/>
                <a:gd name="connsiteY67" fmla="*/ 105695 h 1464751"/>
                <a:gd name="connsiteX68" fmla="*/ 1226754 w 1329887"/>
                <a:gd name="connsiteY68" fmla="*/ 204265 h 1464751"/>
                <a:gd name="connsiteX69" fmla="*/ 1226754 w 1329887"/>
                <a:gd name="connsiteY69" fmla="*/ 225017 h 1464751"/>
                <a:gd name="connsiteX70" fmla="*/ 578307 w 1329887"/>
                <a:gd name="connsiteY70" fmla="*/ 876099 h 1464751"/>
                <a:gd name="connsiteX71" fmla="*/ 557721 w 1329887"/>
                <a:gd name="connsiteY71" fmla="*/ 891663 h 1464751"/>
                <a:gd name="connsiteX72" fmla="*/ 444500 w 1329887"/>
                <a:gd name="connsiteY72" fmla="*/ 777529 h 1464751"/>
                <a:gd name="connsiteX73" fmla="*/ 459939 w 1329887"/>
                <a:gd name="connsiteY73" fmla="*/ 756777 h 1464751"/>
                <a:gd name="connsiteX74" fmla="*/ 1105813 w 1329887"/>
                <a:gd name="connsiteY74" fmla="*/ 105695 h 1464751"/>
                <a:gd name="connsiteX75" fmla="*/ 1117393 w 1329887"/>
                <a:gd name="connsiteY75" fmla="*/ 99859 h 1464751"/>
                <a:gd name="connsiteX76" fmla="*/ 1150908 w 1329887"/>
                <a:gd name="connsiteY76" fmla="*/ 69039 h 1464751"/>
                <a:gd name="connsiteX77" fmla="*/ 1161211 w 1329887"/>
                <a:gd name="connsiteY77" fmla="*/ 72903 h 1464751"/>
                <a:gd name="connsiteX78" fmla="*/ 1259097 w 1329887"/>
                <a:gd name="connsiteY78" fmla="*/ 170789 h 1464751"/>
                <a:gd name="connsiteX79" fmla="*/ 1259097 w 1329887"/>
                <a:gd name="connsiteY79" fmla="*/ 191396 h 1464751"/>
                <a:gd name="connsiteX80" fmla="*/ 1253945 w 1329887"/>
                <a:gd name="connsiteY80" fmla="*/ 199124 h 1464751"/>
                <a:gd name="connsiteX81" fmla="*/ 1233338 w 1329887"/>
                <a:gd name="connsiteY81" fmla="*/ 199124 h 1464751"/>
                <a:gd name="connsiteX82" fmla="*/ 1135452 w 1329887"/>
                <a:gd name="connsiteY82" fmla="*/ 98662 h 1464751"/>
                <a:gd name="connsiteX83" fmla="*/ 1135452 w 1329887"/>
                <a:gd name="connsiteY83" fmla="*/ 78055 h 1464751"/>
                <a:gd name="connsiteX84" fmla="*/ 1140604 w 1329887"/>
                <a:gd name="connsiteY84" fmla="*/ 72903 h 1464751"/>
                <a:gd name="connsiteX85" fmla="*/ 1150908 w 1329887"/>
                <a:gd name="connsiteY85" fmla="*/ 69039 h 1464751"/>
                <a:gd name="connsiteX86" fmla="*/ 433171 w 1329887"/>
                <a:gd name="connsiteY86" fmla="*/ 62988 h 1464751"/>
                <a:gd name="connsiteX87" fmla="*/ 760629 w 1329887"/>
                <a:gd name="connsiteY87" fmla="*/ 62988 h 1464751"/>
                <a:gd name="connsiteX88" fmla="*/ 845716 w 1329887"/>
                <a:gd name="connsiteY88" fmla="*/ 138129 h 1464751"/>
                <a:gd name="connsiteX89" fmla="*/ 1033939 w 1329887"/>
                <a:gd name="connsiteY89" fmla="*/ 138129 h 1464751"/>
                <a:gd name="connsiteX90" fmla="*/ 972057 w 1329887"/>
                <a:gd name="connsiteY90" fmla="*/ 200314 h 1464751"/>
                <a:gd name="connsiteX91" fmla="*/ 131498 w 1329887"/>
                <a:gd name="connsiteY91" fmla="*/ 200314 h 1464751"/>
                <a:gd name="connsiteX92" fmla="*/ 56725 w 1329887"/>
                <a:gd name="connsiteY92" fmla="*/ 272864 h 1464751"/>
                <a:gd name="connsiteX93" fmla="*/ 56725 w 1329887"/>
                <a:gd name="connsiteY93" fmla="*/ 1327425 h 1464751"/>
                <a:gd name="connsiteX94" fmla="*/ 131498 w 1329887"/>
                <a:gd name="connsiteY94" fmla="*/ 1402566 h 1464751"/>
                <a:gd name="connsiteX95" fmla="*/ 1062301 w 1329887"/>
                <a:gd name="connsiteY95" fmla="*/ 1402566 h 1464751"/>
                <a:gd name="connsiteX96" fmla="*/ 1137075 w 1329887"/>
                <a:gd name="connsiteY96" fmla="*/ 1330016 h 1464751"/>
                <a:gd name="connsiteX97" fmla="*/ 1137075 w 1329887"/>
                <a:gd name="connsiteY97" fmla="*/ 358369 h 1464751"/>
                <a:gd name="connsiteX98" fmla="*/ 1193800 w 1329887"/>
                <a:gd name="connsiteY98" fmla="*/ 301365 h 1464751"/>
                <a:gd name="connsiteX99" fmla="*/ 1193800 w 1329887"/>
                <a:gd name="connsiteY99" fmla="*/ 1330016 h 1464751"/>
                <a:gd name="connsiteX100" fmla="*/ 1064880 w 1329887"/>
                <a:gd name="connsiteY100" fmla="*/ 1464751 h 1464751"/>
                <a:gd name="connsiteX101" fmla="*/ 1062301 w 1329887"/>
                <a:gd name="connsiteY101" fmla="*/ 1464751 h 1464751"/>
                <a:gd name="connsiteX102" fmla="*/ 131498 w 1329887"/>
                <a:gd name="connsiteY102" fmla="*/ 1464751 h 1464751"/>
                <a:gd name="connsiteX103" fmla="*/ 0 w 1329887"/>
                <a:gd name="connsiteY103" fmla="*/ 1327425 h 1464751"/>
                <a:gd name="connsiteX104" fmla="*/ 0 w 1329887"/>
                <a:gd name="connsiteY104" fmla="*/ 275455 h 1464751"/>
                <a:gd name="connsiteX105" fmla="*/ 0 w 1329887"/>
                <a:gd name="connsiteY105" fmla="*/ 272864 h 1464751"/>
                <a:gd name="connsiteX106" fmla="*/ 128920 w 1329887"/>
                <a:gd name="connsiteY106" fmla="*/ 138129 h 1464751"/>
                <a:gd name="connsiteX107" fmla="*/ 131498 w 1329887"/>
                <a:gd name="connsiteY107" fmla="*/ 138129 h 1464751"/>
                <a:gd name="connsiteX108" fmla="*/ 348084 w 1329887"/>
                <a:gd name="connsiteY108" fmla="*/ 138129 h 1464751"/>
                <a:gd name="connsiteX109" fmla="*/ 433171 w 1329887"/>
                <a:gd name="connsiteY109" fmla="*/ 62988 h 1464751"/>
                <a:gd name="connsiteX110" fmla="*/ 1246463 w 1329887"/>
                <a:gd name="connsiteY110" fmla="*/ 0 h 1464751"/>
                <a:gd name="connsiteX111" fmla="*/ 1304763 w 1329887"/>
                <a:gd name="connsiteY111" fmla="*/ 25349 h 1464751"/>
                <a:gd name="connsiteX112" fmla="*/ 1304763 w 1329887"/>
                <a:gd name="connsiteY112" fmla="*/ 144941 h 1464751"/>
                <a:gd name="connsiteX113" fmla="*/ 1286726 w 1329887"/>
                <a:gd name="connsiteY113" fmla="*/ 165739 h 1464751"/>
                <a:gd name="connsiteX114" fmla="*/ 1266111 w 1329887"/>
                <a:gd name="connsiteY114" fmla="*/ 165739 h 1464751"/>
                <a:gd name="connsiteX115" fmla="*/ 1165616 w 1329887"/>
                <a:gd name="connsiteY115" fmla="*/ 66946 h 1464751"/>
                <a:gd name="connsiteX116" fmla="*/ 1165616 w 1329887"/>
                <a:gd name="connsiteY116" fmla="*/ 46147 h 1464751"/>
                <a:gd name="connsiteX117" fmla="*/ 1186230 w 1329887"/>
                <a:gd name="connsiteY117" fmla="*/ 25349 h 1464751"/>
                <a:gd name="connsiteX118" fmla="*/ 1246463 w 1329887"/>
                <a:gd name="connsiteY118" fmla="*/ 0 h 146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329887" h="1464751">
                  <a:moveTo>
                    <a:pt x="170123" y="915476"/>
                  </a:moveTo>
                  <a:cubicBezTo>
                    <a:pt x="170123" y="915476"/>
                    <a:pt x="170123" y="915476"/>
                    <a:pt x="361950" y="915476"/>
                  </a:cubicBezTo>
                  <a:cubicBezTo>
                    <a:pt x="361950" y="915476"/>
                    <a:pt x="361950" y="915476"/>
                    <a:pt x="356765" y="930293"/>
                  </a:cubicBezTo>
                  <a:cubicBezTo>
                    <a:pt x="356765" y="930293"/>
                    <a:pt x="356765" y="930293"/>
                    <a:pt x="356765" y="932762"/>
                  </a:cubicBezTo>
                  <a:cubicBezTo>
                    <a:pt x="356765" y="935232"/>
                    <a:pt x="354173" y="935232"/>
                    <a:pt x="354173" y="937701"/>
                  </a:cubicBezTo>
                  <a:cubicBezTo>
                    <a:pt x="354173" y="937701"/>
                    <a:pt x="354173" y="937701"/>
                    <a:pt x="170123" y="937701"/>
                  </a:cubicBezTo>
                  <a:cubicBezTo>
                    <a:pt x="164939" y="937701"/>
                    <a:pt x="157162" y="932762"/>
                    <a:pt x="157162" y="927823"/>
                  </a:cubicBezTo>
                  <a:cubicBezTo>
                    <a:pt x="157162" y="920415"/>
                    <a:pt x="164939" y="915476"/>
                    <a:pt x="170123" y="915476"/>
                  </a:cubicBezTo>
                  <a:close/>
                  <a:moveTo>
                    <a:pt x="709017" y="788476"/>
                  </a:moveTo>
                  <a:cubicBezTo>
                    <a:pt x="709017" y="788476"/>
                    <a:pt x="709017" y="788476"/>
                    <a:pt x="1023740" y="788476"/>
                  </a:cubicBezTo>
                  <a:cubicBezTo>
                    <a:pt x="1031479" y="788476"/>
                    <a:pt x="1036638" y="793415"/>
                    <a:pt x="1036638" y="800823"/>
                  </a:cubicBezTo>
                  <a:cubicBezTo>
                    <a:pt x="1036638" y="808232"/>
                    <a:pt x="1031479" y="810701"/>
                    <a:pt x="1023740" y="810701"/>
                  </a:cubicBezTo>
                  <a:cubicBezTo>
                    <a:pt x="1023740" y="810701"/>
                    <a:pt x="1023740" y="810701"/>
                    <a:pt x="685800" y="810701"/>
                  </a:cubicBezTo>
                  <a:close/>
                  <a:moveTo>
                    <a:pt x="170091" y="788476"/>
                  </a:moveTo>
                  <a:cubicBezTo>
                    <a:pt x="170091" y="788476"/>
                    <a:pt x="170091" y="788476"/>
                    <a:pt x="407987" y="788476"/>
                  </a:cubicBezTo>
                  <a:lnTo>
                    <a:pt x="400230" y="810701"/>
                  </a:lnTo>
                  <a:cubicBezTo>
                    <a:pt x="400230" y="810701"/>
                    <a:pt x="400230" y="810701"/>
                    <a:pt x="170091" y="810701"/>
                  </a:cubicBezTo>
                  <a:cubicBezTo>
                    <a:pt x="164919" y="810701"/>
                    <a:pt x="157162" y="808232"/>
                    <a:pt x="157162" y="800823"/>
                  </a:cubicBezTo>
                  <a:cubicBezTo>
                    <a:pt x="157162" y="793415"/>
                    <a:pt x="164919" y="788476"/>
                    <a:pt x="170091" y="788476"/>
                  </a:cubicBezTo>
                  <a:close/>
                  <a:moveTo>
                    <a:pt x="441443" y="782126"/>
                  </a:moveTo>
                  <a:cubicBezTo>
                    <a:pt x="441443" y="782126"/>
                    <a:pt x="441443" y="782126"/>
                    <a:pt x="464474" y="802908"/>
                  </a:cubicBezTo>
                  <a:cubicBezTo>
                    <a:pt x="459356" y="797712"/>
                    <a:pt x="454238" y="800310"/>
                    <a:pt x="451679" y="805506"/>
                  </a:cubicBezTo>
                  <a:cubicBezTo>
                    <a:pt x="451679" y="805506"/>
                    <a:pt x="451679" y="805506"/>
                    <a:pt x="418412" y="891231"/>
                  </a:cubicBezTo>
                  <a:cubicBezTo>
                    <a:pt x="426089" y="891231"/>
                    <a:pt x="431207" y="893828"/>
                    <a:pt x="436325" y="901622"/>
                  </a:cubicBezTo>
                  <a:cubicBezTo>
                    <a:pt x="441443" y="904219"/>
                    <a:pt x="441443" y="912012"/>
                    <a:pt x="441443" y="914610"/>
                  </a:cubicBezTo>
                  <a:cubicBezTo>
                    <a:pt x="441443" y="914610"/>
                    <a:pt x="441443" y="914610"/>
                    <a:pt x="528447" y="886035"/>
                  </a:cubicBezTo>
                  <a:cubicBezTo>
                    <a:pt x="533565" y="883437"/>
                    <a:pt x="533565" y="875644"/>
                    <a:pt x="531006" y="873047"/>
                  </a:cubicBezTo>
                  <a:cubicBezTo>
                    <a:pt x="531006" y="873047"/>
                    <a:pt x="531006" y="873047"/>
                    <a:pt x="554037" y="893828"/>
                  </a:cubicBezTo>
                  <a:cubicBezTo>
                    <a:pt x="554037" y="893828"/>
                    <a:pt x="554037" y="893828"/>
                    <a:pt x="395382" y="953576"/>
                  </a:cubicBezTo>
                  <a:cubicBezTo>
                    <a:pt x="390264" y="953576"/>
                    <a:pt x="382587" y="948381"/>
                    <a:pt x="385146" y="940587"/>
                  </a:cubicBezTo>
                  <a:cubicBezTo>
                    <a:pt x="385146" y="940587"/>
                    <a:pt x="385146" y="940587"/>
                    <a:pt x="441443" y="782126"/>
                  </a:cubicBezTo>
                  <a:close/>
                  <a:moveTo>
                    <a:pt x="832842" y="663063"/>
                  </a:moveTo>
                  <a:cubicBezTo>
                    <a:pt x="832842" y="663063"/>
                    <a:pt x="832842" y="663063"/>
                    <a:pt x="1023740" y="663063"/>
                  </a:cubicBezTo>
                  <a:cubicBezTo>
                    <a:pt x="1031479" y="663063"/>
                    <a:pt x="1036638" y="668355"/>
                    <a:pt x="1036638" y="673647"/>
                  </a:cubicBezTo>
                  <a:cubicBezTo>
                    <a:pt x="1036638" y="681584"/>
                    <a:pt x="1031479" y="686876"/>
                    <a:pt x="1023740" y="686876"/>
                  </a:cubicBezTo>
                  <a:cubicBezTo>
                    <a:pt x="1023740" y="686876"/>
                    <a:pt x="1023740" y="686876"/>
                    <a:pt x="809625" y="686876"/>
                  </a:cubicBezTo>
                  <a:close/>
                  <a:moveTo>
                    <a:pt x="170082" y="663063"/>
                  </a:moveTo>
                  <a:cubicBezTo>
                    <a:pt x="170082" y="663063"/>
                    <a:pt x="170082" y="663063"/>
                    <a:pt x="511175" y="663063"/>
                  </a:cubicBezTo>
                  <a:lnTo>
                    <a:pt x="487919" y="686876"/>
                  </a:lnTo>
                  <a:cubicBezTo>
                    <a:pt x="487919" y="686876"/>
                    <a:pt x="487919" y="686876"/>
                    <a:pt x="170082" y="686876"/>
                  </a:cubicBezTo>
                  <a:cubicBezTo>
                    <a:pt x="164914" y="686876"/>
                    <a:pt x="157162" y="681584"/>
                    <a:pt x="157162" y="673647"/>
                  </a:cubicBezTo>
                  <a:cubicBezTo>
                    <a:pt x="157162" y="668355"/>
                    <a:pt x="164914" y="663063"/>
                    <a:pt x="170082" y="663063"/>
                  </a:cubicBezTo>
                  <a:close/>
                  <a:moveTo>
                    <a:pt x="959705" y="536063"/>
                  </a:moveTo>
                  <a:cubicBezTo>
                    <a:pt x="959705" y="536063"/>
                    <a:pt x="959705" y="536063"/>
                    <a:pt x="1023816" y="536063"/>
                  </a:cubicBezTo>
                  <a:cubicBezTo>
                    <a:pt x="1031509" y="536063"/>
                    <a:pt x="1036638" y="541355"/>
                    <a:pt x="1036638" y="546647"/>
                  </a:cubicBezTo>
                  <a:cubicBezTo>
                    <a:pt x="1036638" y="554584"/>
                    <a:pt x="1031509" y="559876"/>
                    <a:pt x="1023816" y="559876"/>
                  </a:cubicBezTo>
                  <a:cubicBezTo>
                    <a:pt x="1023816" y="559876"/>
                    <a:pt x="1023816" y="559876"/>
                    <a:pt x="936625" y="559876"/>
                  </a:cubicBezTo>
                  <a:cubicBezTo>
                    <a:pt x="936625" y="559876"/>
                    <a:pt x="936625" y="559876"/>
                    <a:pt x="959705" y="536063"/>
                  </a:cubicBezTo>
                  <a:close/>
                  <a:moveTo>
                    <a:pt x="170050" y="536063"/>
                  </a:moveTo>
                  <a:cubicBezTo>
                    <a:pt x="170050" y="536063"/>
                    <a:pt x="170050" y="536063"/>
                    <a:pt x="636587" y="536063"/>
                  </a:cubicBezTo>
                  <a:lnTo>
                    <a:pt x="613389" y="559876"/>
                  </a:lnTo>
                  <a:cubicBezTo>
                    <a:pt x="613389" y="559876"/>
                    <a:pt x="613389" y="559876"/>
                    <a:pt x="170050" y="559876"/>
                  </a:cubicBezTo>
                  <a:cubicBezTo>
                    <a:pt x="164895" y="559876"/>
                    <a:pt x="157162" y="554584"/>
                    <a:pt x="157162" y="546647"/>
                  </a:cubicBezTo>
                  <a:cubicBezTo>
                    <a:pt x="157162" y="541355"/>
                    <a:pt x="164895" y="536063"/>
                    <a:pt x="170050" y="536063"/>
                  </a:cubicBezTo>
                  <a:close/>
                  <a:moveTo>
                    <a:pt x="170065" y="409063"/>
                  </a:moveTo>
                  <a:cubicBezTo>
                    <a:pt x="170065" y="409063"/>
                    <a:pt x="170065" y="409063"/>
                    <a:pt x="763587" y="409063"/>
                  </a:cubicBezTo>
                  <a:lnTo>
                    <a:pt x="740362" y="432876"/>
                  </a:lnTo>
                  <a:cubicBezTo>
                    <a:pt x="740362" y="432876"/>
                    <a:pt x="740362" y="432876"/>
                    <a:pt x="170065" y="432876"/>
                  </a:cubicBezTo>
                  <a:cubicBezTo>
                    <a:pt x="164904" y="432876"/>
                    <a:pt x="157162" y="427584"/>
                    <a:pt x="157162" y="422293"/>
                  </a:cubicBezTo>
                  <a:cubicBezTo>
                    <a:pt x="157162" y="414355"/>
                    <a:pt x="164904" y="409063"/>
                    <a:pt x="170065" y="409063"/>
                  </a:cubicBezTo>
                  <a:close/>
                  <a:moveTo>
                    <a:pt x="170064" y="285238"/>
                  </a:moveTo>
                  <a:cubicBezTo>
                    <a:pt x="170064" y="285238"/>
                    <a:pt x="170064" y="285238"/>
                    <a:pt x="887412" y="285238"/>
                  </a:cubicBezTo>
                  <a:lnTo>
                    <a:pt x="864189" y="309051"/>
                  </a:lnTo>
                  <a:cubicBezTo>
                    <a:pt x="864189" y="309051"/>
                    <a:pt x="864189" y="309051"/>
                    <a:pt x="170064" y="309051"/>
                  </a:cubicBezTo>
                  <a:cubicBezTo>
                    <a:pt x="164903" y="309051"/>
                    <a:pt x="157162" y="303759"/>
                    <a:pt x="157162" y="295822"/>
                  </a:cubicBezTo>
                  <a:cubicBezTo>
                    <a:pt x="157162" y="290530"/>
                    <a:pt x="164903" y="285238"/>
                    <a:pt x="170064" y="285238"/>
                  </a:cubicBezTo>
                  <a:close/>
                  <a:moveTo>
                    <a:pt x="1117393" y="99859"/>
                  </a:moveTo>
                  <a:cubicBezTo>
                    <a:pt x="1121252" y="99859"/>
                    <a:pt x="1125112" y="101804"/>
                    <a:pt x="1128972" y="105695"/>
                  </a:cubicBezTo>
                  <a:lnTo>
                    <a:pt x="1226754" y="204265"/>
                  </a:lnTo>
                  <a:cubicBezTo>
                    <a:pt x="1231900" y="209453"/>
                    <a:pt x="1231900" y="219829"/>
                    <a:pt x="1226754" y="225017"/>
                  </a:cubicBezTo>
                  <a:cubicBezTo>
                    <a:pt x="1226754" y="225017"/>
                    <a:pt x="1226754" y="225017"/>
                    <a:pt x="578307" y="876099"/>
                  </a:cubicBezTo>
                  <a:cubicBezTo>
                    <a:pt x="573160" y="883881"/>
                    <a:pt x="565441" y="889069"/>
                    <a:pt x="557721" y="891663"/>
                  </a:cubicBezTo>
                  <a:cubicBezTo>
                    <a:pt x="557721" y="891663"/>
                    <a:pt x="557721" y="891663"/>
                    <a:pt x="444500" y="777529"/>
                  </a:cubicBezTo>
                  <a:cubicBezTo>
                    <a:pt x="449646" y="769747"/>
                    <a:pt x="454793" y="764559"/>
                    <a:pt x="459939" y="756777"/>
                  </a:cubicBezTo>
                  <a:cubicBezTo>
                    <a:pt x="459939" y="756777"/>
                    <a:pt x="459939" y="756777"/>
                    <a:pt x="1105813" y="105695"/>
                  </a:cubicBezTo>
                  <a:cubicBezTo>
                    <a:pt x="1109673" y="101804"/>
                    <a:pt x="1113533" y="99859"/>
                    <a:pt x="1117393" y="99859"/>
                  </a:cubicBezTo>
                  <a:close/>
                  <a:moveTo>
                    <a:pt x="1150908" y="69039"/>
                  </a:moveTo>
                  <a:cubicBezTo>
                    <a:pt x="1154771" y="69039"/>
                    <a:pt x="1158635" y="70327"/>
                    <a:pt x="1161211" y="72903"/>
                  </a:cubicBezTo>
                  <a:lnTo>
                    <a:pt x="1259097" y="170789"/>
                  </a:lnTo>
                  <a:cubicBezTo>
                    <a:pt x="1266825" y="178517"/>
                    <a:pt x="1266825" y="186244"/>
                    <a:pt x="1259097" y="191396"/>
                  </a:cubicBezTo>
                  <a:cubicBezTo>
                    <a:pt x="1259097" y="191396"/>
                    <a:pt x="1259097" y="191396"/>
                    <a:pt x="1253945" y="199124"/>
                  </a:cubicBezTo>
                  <a:cubicBezTo>
                    <a:pt x="1248793" y="204276"/>
                    <a:pt x="1238490" y="204276"/>
                    <a:pt x="1233338" y="199124"/>
                  </a:cubicBezTo>
                  <a:cubicBezTo>
                    <a:pt x="1233338" y="199124"/>
                    <a:pt x="1233338" y="199124"/>
                    <a:pt x="1135452" y="98662"/>
                  </a:cubicBezTo>
                  <a:cubicBezTo>
                    <a:pt x="1130300" y="93510"/>
                    <a:pt x="1130300" y="85783"/>
                    <a:pt x="1135452" y="78055"/>
                  </a:cubicBezTo>
                  <a:cubicBezTo>
                    <a:pt x="1135452" y="78055"/>
                    <a:pt x="1135452" y="78055"/>
                    <a:pt x="1140604" y="72903"/>
                  </a:cubicBezTo>
                  <a:cubicBezTo>
                    <a:pt x="1143180" y="70327"/>
                    <a:pt x="1147044" y="69039"/>
                    <a:pt x="1150908" y="69039"/>
                  </a:cubicBezTo>
                  <a:close/>
                  <a:moveTo>
                    <a:pt x="433171" y="62988"/>
                  </a:moveTo>
                  <a:cubicBezTo>
                    <a:pt x="433171" y="62988"/>
                    <a:pt x="433171" y="62988"/>
                    <a:pt x="760629" y="62988"/>
                  </a:cubicBezTo>
                  <a:cubicBezTo>
                    <a:pt x="804461" y="62988"/>
                    <a:pt x="840559" y="96672"/>
                    <a:pt x="845716" y="138129"/>
                  </a:cubicBezTo>
                  <a:cubicBezTo>
                    <a:pt x="845716" y="138129"/>
                    <a:pt x="845716" y="138129"/>
                    <a:pt x="1033939" y="138129"/>
                  </a:cubicBezTo>
                  <a:cubicBezTo>
                    <a:pt x="1033939" y="138129"/>
                    <a:pt x="1033939" y="138129"/>
                    <a:pt x="972057" y="200314"/>
                  </a:cubicBezTo>
                  <a:cubicBezTo>
                    <a:pt x="972057" y="200314"/>
                    <a:pt x="972057" y="200314"/>
                    <a:pt x="131498" y="200314"/>
                  </a:cubicBezTo>
                  <a:cubicBezTo>
                    <a:pt x="92822" y="200314"/>
                    <a:pt x="56725" y="231407"/>
                    <a:pt x="56725" y="272864"/>
                  </a:cubicBezTo>
                  <a:cubicBezTo>
                    <a:pt x="56725" y="272864"/>
                    <a:pt x="56725" y="272864"/>
                    <a:pt x="56725" y="1327425"/>
                  </a:cubicBezTo>
                  <a:cubicBezTo>
                    <a:pt x="56725" y="1368882"/>
                    <a:pt x="92822" y="1402566"/>
                    <a:pt x="131498" y="1402566"/>
                  </a:cubicBezTo>
                  <a:cubicBezTo>
                    <a:pt x="131498" y="1402566"/>
                    <a:pt x="131498" y="1402566"/>
                    <a:pt x="1062301" y="1402566"/>
                  </a:cubicBezTo>
                  <a:cubicBezTo>
                    <a:pt x="1100977" y="1402566"/>
                    <a:pt x="1137075" y="1368882"/>
                    <a:pt x="1137075" y="1330016"/>
                  </a:cubicBezTo>
                  <a:lnTo>
                    <a:pt x="1137075" y="358369"/>
                  </a:lnTo>
                  <a:cubicBezTo>
                    <a:pt x="1137075" y="358369"/>
                    <a:pt x="1137075" y="358369"/>
                    <a:pt x="1193800" y="301365"/>
                  </a:cubicBezTo>
                  <a:cubicBezTo>
                    <a:pt x="1193800" y="301365"/>
                    <a:pt x="1193800" y="301365"/>
                    <a:pt x="1193800" y="1330016"/>
                  </a:cubicBezTo>
                  <a:cubicBezTo>
                    <a:pt x="1193800" y="1402566"/>
                    <a:pt x="1139654" y="1462160"/>
                    <a:pt x="1064880" y="1464751"/>
                  </a:cubicBezTo>
                  <a:cubicBezTo>
                    <a:pt x="1064880" y="1464751"/>
                    <a:pt x="1062301" y="1464751"/>
                    <a:pt x="1062301" y="1464751"/>
                  </a:cubicBezTo>
                  <a:cubicBezTo>
                    <a:pt x="1062301" y="1464751"/>
                    <a:pt x="1062301" y="1464751"/>
                    <a:pt x="131498" y="1464751"/>
                  </a:cubicBezTo>
                  <a:cubicBezTo>
                    <a:pt x="56725" y="1464751"/>
                    <a:pt x="0" y="1402566"/>
                    <a:pt x="0" y="1327425"/>
                  </a:cubicBezTo>
                  <a:cubicBezTo>
                    <a:pt x="0" y="1327425"/>
                    <a:pt x="0" y="360960"/>
                    <a:pt x="0" y="275455"/>
                  </a:cubicBezTo>
                  <a:cubicBezTo>
                    <a:pt x="0" y="275455"/>
                    <a:pt x="0" y="275455"/>
                    <a:pt x="0" y="272864"/>
                  </a:cubicBezTo>
                  <a:cubicBezTo>
                    <a:pt x="0" y="200314"/>
                    <a:pt x="54146" y="140720"/>
                    <a:pt x="128920" y="138129"/>
                  </a:cubicBezTo>
                  <a:cubicBezTo>
                    <a:pt x="128920" y="138129"/>
                    <a:pt x="131498" y="138129"/>
                    <a:pt x="131498" y="138129"/>
                  </a:cubicBezTo>
                  <a:cubicBezTo>
                    <a:pt x="131498" y="138129"/>
                    <a:pt x="224321" y="138129"/>
                    <a:pt x="348084" y="138129"/>
                  </a:cubicBezTo>
                  <a:cubicBezTo>
                    <a:pt x="353241" y="96672"/>
                    <a:pt x="389339" y="62988"/>
                    <a:pt x="433171" y="62988"/>
                  </a:cubicBezTo>
                  <a:close/>
                  <a:moveTo>
                    <a:pt x="1246463" y="0"/>
                  </a:moveTo>
                  <a:cubicBezTo>
                    <a:pt x="1268044" y="0"/>
                    <a:pt x="1289303" y="8450"/>
                    <a:pt x="1304763" y="25349"/>
                  </a:cubicBezTo>
                  <a:cubicBezTo>
                    <a:pt x="1338262" y="59147"/>
                    <a:pt x="1338262" y="113743"/>
                    <a:pt x="1304763" y="144941"/>
                  </a:cubicBezTo>
                  <a:cubicBezTo>
                    <a:pt x="1304763" y="144941"/>
                    <a:pt x="1304763" y="144941"/>
                    <a:pt x="1286726" y="165739"/>
                  </a:cubicBezTo>
                  <a:cubicBezTo>
                    <a:pt x="1281572" y="170939"/>
                    <a:pt x="1271265" y="170939"/>
                    <a:pt x="1266111" y="165739"/>
                  </a:cubicBezTo>
                  <a:cubicBezTo>
                    <a:pt x="1266111" y="165739"/>
                    <a:pt x="1266111" y="165739"/>
                    <a:pt x="1165616" y="66946"/>
                  </a:cubicBezTo>
                  <a:cubicBezTo>
                    <a:pt x="1160462" y="61746"/>
                    <a:pt x="1160462" y="51347"/>
                    <a:pt x="1165616" y="46147"/>
                  </a:cubicBezTo>
                  <a:cubicBezTo>
                    <a:pt x="1165616" y="46147"/>
                    <a:pt x="1165616" y="46147"/>
                    <a:pt x="1186230" y="25349"/>
                  </a:cubicBezTo>
                  <a:cubicBezTo>
                    <a:pt x="1202979" y="8450"/>
                    <a:pt x="1224882" y="0"/>
                    <a:pt x="12464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0941361" y="2037363"/>
            <a:ext cx="462328" cy="462328"/>
            <a:chOff x="10941361" y="2078307"/>
            <a:chExt cx="462328" cy="462328"/>
          </a:xfrm>
        </p:grpSpPr>
        <p:sp>
          <p:nvSpPr>
            <p:cNvPr id="179" name="Oval 178"/>
            <p:cNvSpPr/>
            <p:nvPr/>
          </p:nvSpPr>
          <p:spPr>
            <a:xfrm>
              <a:off x="10941361" y="2078307"/>
              <a:ext cx="462328" cy="4623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11055217" y="2181998"/>
              <a:ext cx="234616" cy="254946"/>
            </a:xfrm>
            <a:custGeom>
              <a:avLst/>
              <a:gdLst>
                <a:gd name="connsiteX0" fmla="*/ 893763 w 1331913"/>
                <a:gd name="connsiteY0" fmla="*/ 1308100 h 1447320"/>
                <a:gd name="connsiteX1" fmla="*/ 1130563 w 1331913"/>
                <a:gd name="connsiteY1" fmla="*/ 1308100 h 1447320"/>
                <a:gd name="connsiteX2" fmla="*/ 1125415 w 1331913"/>
                <a:gd name="connsiteY2" fmla="*/ 1422066 h 1447320"/>
                <a:gd name="connsiteX3" fmla="*/ 1007015 w 1331913"/>
                <a:gd name="connsiteY3" fmla="*/ 1422066 h 1447320"/>
                <a:gd name="connsiteX4" fmla="*/ 893763 w 1331913"/>
                <a:gd name="connsiteY4" fmla="*/ 1308100 h 1447320"/>
                <a:gd name="connsiteX5" fmla="*/ 187233 w 1331913"/>
                <a:gd name="connsiteY5" fmla="*/ 1308100 h 1447320"/>
                <a:gd name="connsiteX6" fmla="*/ 425450 w 1331913"/>
                <a:gd name="connsiteY6" fmla="*/ 1308100 h 1447320"/>
                <a:gd name="connsiteX7" fmla="*/ 311520 w 1331913"/>
                <a:gd name="connsiteY7" fmla="*/ 1422066 h 1447320"/>
                <a:gd name="connsiteX8" fmla="*/ 192411 w 1331913"/>
                <a:gd name="connsiteY8" fmla="*/ 1422066 h 1447320"/>
                <a:gd name="connsiteX9" fmla="*/ 187233 w 1331913"/>
                <a:gd name="connsiteY9" fmla="*/ 1308100 h 1447320"/>
                <a:gd name="connsiteX10" fmla="*/ 298743 w 1331913"/>
                <a:gd name="connsiteY10" fmla="*/ 712788 h 1447320"/>
                <a:gd name="connsiteX11" fmla="*/ 384175 w 1331913"/>
                <a:gd name="connsiteY11" fmla="*/ 798193 h 1447320"/>
                <a:gd name="connsiteX12" fmla="*/ 384175 w 1331913"/>
                <a:gd name="connsiteY12" fmla="*/ 935358 h 1447320"/>
                <a:gd name="connsiteX13" fmla="*/ 298743 w 1331913"/>
                <a:gd name="connsiteY13" fmla="*/ 1020763 h 1447320"/>
                <a:gd name="connsiteX14" fmla="*/ 215900 w 1331913"/>
                <a:gd name="connsiteY14" fmla="*/ 935358 h 1447320"/>
                <a:gd name="connsiteX15" fmla="*/ 215900 w 1331913"/>
                <a:gd name="connsiteY15" fmla="*/ 798193 h 1447320"/>
                <a:gd name="connsiteX16" fmla="*/ 298743 w 1331913"/>
                <a:gd name="connsiteY16" fmla="*/ 712788 h 1447320"/>
                <a:gd name="connsiteX17" fmla="*/ 525170 w 1331913"/>
                <a:gd name="connsiteY17" fmla="*/ 520700 h 1447320"/>
                <a:gd name="connsiteX18" fmla="*/ 608013 w 1331913"/>
                <a:gd name="connsiteY18" fmla="*/ 603612 h 1447320"/>
                <a:gd name="connsiteX19" fmla="*/ 608013 w 1331913"/>
                <a:gd name="connsiteY19" fmla="*/ 935260 h 1447320"/>
                <a:gd name="connsiteX20" fmla="*/ 525170 w 1331913"/>
                <a:gd name="connsiteY20" fmla="*/ 1020763 h 1447320"/>
                <a:gd name="connsiteX21" fmla="*/ 439738 w 1331913"/>
                <a:gd name="connsiteY21" fmla="*/ 935260 h 1447320"/>
                <a:gd name="connsiteX22" fmla="*/ 439738 w 1331913"/>
                <a:gd name="connsiteY22" fmla="*/ 603612 h 1447320"/>
                <a:gd name="connsiteX23" fmla="*/ 525170 w 1331913"/>
                <a:gd name="connsiteY23" fmla="*/ 520700 h 1447320"/>
                <a:gd name="connsiteX24" fmla="*/ 1020470 w 1331913"/>
                <a:gd name="connsiteY24" fmla="*/ 425450 h 1447320"/>
                <a:gd name="connsiteX25" fmla="*/ 1103313 w 1331913"/>
                <a:gd name="connsiteY25" fmla="*/ 508276 h 1447320"/>
                <a:gd name="connsiteX26" fmla="*/ 1103313 w 1331913"/>
                <a:gd name="connsiteY26" fmla="*/ 935349 h 1447320"/>
                <a:gd name="connsiteX27" fmla="*/ 1020470 w 1331913"/>
                <a:gd name="connsiteY27" fmla="*/ 1020763 h 1447320"/>
                <a:gd name="connsiteX28" fmla="*/ 935038 w 1331913"/>
                <a:gd name="connsiteY28" fmla="*/ 935349 h 1447320"/>
                <a:gd name="connsiteX29" fmla="*/ 935038 w 1331913"/>
                <a:gd name="connsiteY29" fmla="*/ 508276 h 1447320"/>
                <a:gd name="connsiteX30" fmla="*/ 1020470 w 1331913"/>
                <a:gd name="connsiteY30" fmla="*/ 425450 h 1447320"/>
                <a:gd name="connsiteX31" fmla="*/ 780757 w 1331913"/>
                <a:gd name="connsiteY31" fmla="*/ 336550 h 1447320"/>
                <a:gd name="connsiteX32" fmla="*/ 863600 w 1331913"/>
                <a:gd name="connsiteY32" fmla="*/ 422077 h 1447320"/>
                <a:gd name="connsiteX33" fmla="*/ 863600 w 1331913"/>
                <a:gd name="connsiteY33" fmla="*/ 935236 h 1447320"/>
                <a:gd name="connsiteX34" fmla="*/ 780757 w 1331913"/>
                <a:gd name="connsiteY34" fmla="*/ 1020763 h 1447320"/>
                <a:gd name="connsiteX35" fmla="*/ 695325 w 1331913"/>
                <a:gd name="connsiteY35" fmla="*/ 935236 h 1447320"/>
                <a:gd name="connsiteX36" fmla="*/ 695325 w 1331913"/>
                <a:gd name="connsiteY36" fmla="*/ 422077 h 1447320"/>
                <a:gd name="connsiteX37" fmla="*/ 780757 w 1331913"/>
                <a:gd name="connsiteY37" fmla="*/ 336550 h 1447320"/>
                <a:gd name="connsiteX38" fmla="*/ 134038 w 1331913"/>
                <a:gd name="connsiteY38" fmla="*/ 136525 h 1447320"/>
                <a:gd name="connsiteX39" fmla="*/ 61913 w 1331913"/>
                <a:gd name="connsiteY39" fmla="*/ 211749 h 1447320"/>
                <a:gd name="connsiteX40" fmla="*/ 61913 w 1331913"/>
                <a:gd name="connsiteY40" fmla="*/ 1145564 h 1447320"/>
                <a:gd name="connsiteX41" fmla="*/ 136614 w 1331913"/>
                <a:gd name="connsiteY41" fmla="*/ 1220788 h 1447320"/>
                <a:gd name="connsiteX42" fmla="*/ 270560 w 1331913"/>
                <a:gd name="connsiteY42" fmla="*/ 1220788 h 1447320"/>
                <a:gd name="connsiteX43" fmla="*/ 608000 w 1331913"/>
                <a:gd name="connsiteY43" fmla="*/ 1220788 h 1447320"/>
                <a:gd name="connsiteX44" fmla="*/ 780584 w 1331913"/>
                <a:gd name="connsiteY44" fmla="*/ 1220788 h 1447320"/>
                <a:gd name="connsiteX45" fmla="*/ 790887 w 1331913"/>
                <a:gd name="connsiteY45" fmla="*/ 1220788 h 1447320"/>
                <a:gd name="connsiteX46" fmla="*/ 1195300 w 1331913"/>
                <a:gd name="connsiteY46" fmla="*/ 1220788 h 1447320"/>
                <a:gd name="connsiteX47" fmla="*/ 1270001 w 1331913"/>
                <a:gd name="connsiteY47" fmla="*/ 1145564 h 1447320"/>
                <a:gd name="connsiteX48" fmla="*/ 1270001 w 1331913"/>
                <a:gd name="connsiteY48" fmla="*/ 211749 h 1447320"/>
                <a:gd name="connsiteX49" fmla="*/ 1195300 w 1331913"/>
                <a:gd name="connsiteY49" fmla="*/ 136525 h 1447320"/>
                <a:gd name="connsiteX50" fmla="*/ 1061355 w 1331913"/>
                <a:gd name="connsiteY50" fmla="*/ 136525 h 1447320"/>
                <a:gd name="connsiteX51" fmla="*/ 711035 w 1331913"/>
                <a:gd name="connsiteY51" fmla="*/ 136525 h 1447320"/>
                <a:gd name="connsiteX52" fmla="*/ 134038 w 1331913"/>
                <a:gd name="connsiteY52" fmla="*/ 136525 h 1447320"/>
                <a:gd name="connsiteX53" fmla="*/ 494637 w 1331913"/>
                <a:gd name="connsiteY53" fmla="*/ 0 h 1447320"/>
                <a:gd name="connsiteX54" fmla="*/ 824395 w 1331913"/>
                <a:gd name="connsiteY54" fmla="*/ 0 h 1447320"/>
                <a:gd name="connsiteX55" fmla="*/ 906834 w 1331913"/>
                <a:gd name="connsiteY55" fmla="*/ 72524 h 1447320"/>
                <a:gd name="connsiteX56" fmla="*/ 906834 w 1331913"/>
                <a:gd name="connsiteY56" fmla="*/ 77704 h 1447320"/>
                <a:gd name="connsiteX57" fmla="*/ 1195373 w 1331913"/>
                <a:gd name="connsiteY57" fmla="*/ 77704 h 1447320"/>
                <a:gd name="connsiteX58" fmla="*/ 1331913 w 1331913"/>
                <a:gd name="connsiteY58" fmla="*/ 212391 h 1447320"/>
                <a:gd name="connsiteX59" fmla="*/ 1331913 w 1331913"/>
                <a:gd name="connsiteY59" fmla="*/ 1144838 h 1447320"/>
                <a:gd name="connsiteX60" fmla="*/ 1329337 w 1331913"/>
                <a:gd name="connsiteY60" fmla="*/ 1150018 h 1447320"/>
                <a:gd name="connsiteX61" fmla="*/ 1197949 w 1331913"/>
                <a:gd name="connsiteY61" fmla="*/ 1279525 h 1447320"/>
                <a:gd name="connsiteX62" fmla="*/ 136541 w 1331913"/>
                <a:gd name="connsiteY62" fmla="*/ 1279525 h 1447320"/>
                <a:gd name="connsiteX63" fmla="*/ 0 w 1331913"/>
                <a:gd name="connsiteY63" fmla="*/ 1144838 h 1447320"/>
                <a:gd name="connsiteX64" fmla="*/ 0 w 1331913"/>
                <a:gd name="connsiteY64" fmla="*/ 212391 h 1447320"/>
                <a:gd name="connsiteX65" fmla="*/ 0 w 1331913"/>
                <a:gd name="connsiteY65" fmla="*/ 207211 h 1447320"/>
                <a:gd name="connsiteX66" fmla="*/ 133964 w 1331913"/>
                <a:gd name="connsiteY66" fmla="*/ 77704 h 1447320"/>
                <a:gd name="connsiteX67" fmla="*/ 136541 w 1331913"/>
                <a:gd name="connsiteY67" fmla="*/ 77704 h 1447320"/>
                <a:gd name="connsiteX68" fmla="*/ 412198 w 1331913"/>
                <a:gd name="connsiteY68" fmla="*/ 77704 h 1447320"/>
                <a:gd name="connsiteX69" fmla="*/ 412198 w 1331913"/>
                <a:gd name="connsiteY69" fmla="*/ 72524 h 1447320"/>
                <a:gd name="connsiteX70" fmla="*/ 494637 w 1331913"/>
                <a:gd name="connsiteY70" fmla="*/ 0 h 14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31913" h="1447320">
                  <a:moveTo>
                    <a:pt x="893763" y="1308100"/>
                  </a:moveTo>
                  <a:lnTo>
                    <a:pt x="1130563" y="1308100"/>
                  </a:lnTo>
                  <a:cubicBezTo>
                    <a:pt x="1158876" y="1341772"/>
                    <a:pt x="1156302" y="1390985"/>
                    <a:pt x="1125415" y="1422066"/>
                  </a:cubicBezTo>
                  <a:cubicBezTo>
                    <a:pt x="1091954" y="1455738"/>
                    <a:pt x="1040476" y="1455738"/>
                    <a:pt x="1007015" y="1422066"/>
                  </a:cubicBezTo>
                  <a:cubicBezTo>
                    <a:pt x="1007015" y="1422066"/>
                    <a:pt x="1007015" y="1422066"/>
                    <a:pt x="893763" y="1308100"/>
                  </a:cubicBezTo>
                  <a:close/>
                  <a:moveTo>
                    <a:pt x="187233" y="1308100"/>
                  </a:moveTo>
                  <a:cubicBezTo>
                    <a:pt x="187233" y="1308100"/>
                    <a:pt x="187233" y="1308100"/>
                    <a:pt x="425450" y="1308100"/>
                  </a:cubicBezTo>
                  <a:cubicBezTo>
                    <a:pt x="425450" y="1308100"/>
                    <a:pt x="425450" y="1308100"/>
                    <a:pt x="311520" y="1422066"/>
                  </a:cubicBezTo>
                  <a:cubicBezTo>
                    <a:pt x="277859" y="1455738"/>
                    <a:pt x="226073" y="1455738"/>
                    <a:pt x="192411" y="1422066"/>
                  </a:cubicBezTo>
                  <a:cubicBezTo>
                    <a:pt x="161340" y="1390985"/>
                    <a:pt x="158750" y="1341772"/>
                    <a:pt x="187233" y="1308100"/>
                  </a:cubicBezTo>
                  <a:close/>
                  <a:moveTo>
                    <a:pt x="298743" y="712788"/>
                  </a:moveTo>
                  <a:cubicBezTo>
                    <a:pt x="345343" y="712788"/>
                    <a:pt x="384175" y="751608"/>
                    <a:pt x="384175" y="798193"/>
                  </a:cubicBezTo>
                  <a:cubicBezTo>
                    <a:pt x="384175" y="798193"/>
                    <a:pt x="384175" y="798193"/>
                    <a:pt x="384175" y="935358"/>
                  </a:cubicBezTo>
                  <a:cubicBezTo>
                    <a:pt x="384175" y="981943"/>
                    <a:pt x="345343" y="1020763"/>
                    <a:pt x="298743" y="1020763"/>
                  </a:cubicBezTo>
                  <a:cubicBezTo>
                    <a:pt x="252144" y="1020763"/>
                    <a:pt x="215900" y="981943"/>
                    <a:pt x="215900" y="935358"/>
                  </a:cubicBezTo>
                  <a:cubicBezTo>
                    <a:pt x="215900" y="935358"/>
                    <a:pt x="215900" y="935358"/>
                    <a:pt x="215900" y="798193"/>
                  </a:cubicBezTo>
                  <a:cubicBezTo>
                    <a:pt x="215900" y="751608"/>
                    <a:pt x="252144" y="712788"/>
                    <a:pt x="298743" y="712788"/>
                  </a:cubicBezTo>
                  <a:close/>
                  <a:moveTo>
                    <a:pt x="525170" y="520700"/>
                  </a:moveTo>
                  <a:cubicBezTo>
                    <a:pt x="571769" y="520700"/>
                    <a:pt x="608013" y="556974"/>
                    <a:pt x="608013" y="603612"/>
                  </a:cubicBezTo>
                  <a:cubicBezTo>
                    <a:pt x="608013" y="603612"/>
                    <a:pt x="608013" y="603612"/>
                    <a:pt x="608013" y="935260"/>
                  </a:cubicBezTo>
                  <a:cubicBezTo>
                    <a:pt x="608013" y="981898"/>
                    <a:pt x="571769" y="1020763"/>
                    <a:pt x="525170" y="1020763"/>
                  </a:cubicBezTo>
                  <a:cubicBezTo>
                    <a:pt x="478571" y="1020763"/>
                    <a:pt x="439738" y="981898"/>
                    <a:pt x="439738" y="935260"/>
                  </a:cubicBezTo>
                  <a:cubicBezTo>
                    <a:pt x="439738" y="935260"/>
                    <a:pt x="439738" y="935260"/>
                    <a:pt x="439738" y="603612"/>
                  </a:cubicBezTo>
                  <a:cubicBezTo>
                    <a:pt x="439738" y="556974"/>
                    <a:pt x="478571" y="520700"/>
                    <a:pt x="525170" y="520700"/>
                  </a:cubicBezTo>
                  <a:close/>
                  <a:moveTo>
                    <a:pt x="1020470" y="425450"/>
                  </a:moveTo>
                  <a:cubicBezTo>
                    <a:pt x="1067069" y="425450"/>
                    <a:pt x="1103313" y="461687"/>
                    <a:pt x="1103313" y="508276"/>
                  </a:cubicBezTo>
                  <a:cubicBezTo>
                    <a:pt x="1103313" y="508276"/>
                    <a:pt x="1103313" y="508276"/>
                    <a:pt x="1103313" y="935349"/>
                  </a:cubicBezTo>
                  <a:cubicBezTo>
                    <a:pt x="1103313" y="981938"/>
                    <a:pt x="1067069" y="1020763"/>
                    <a:pt x="1020470" y="1020763"/>
                  </a:cubicBezTo>
                  <a:cubicBezTo>
                    <a:pt x="973871" y="1020763"/>
                    <a:pt x="935038" y="981938"/>
                    <a:pt x="935038" y="935349"/>
                  </a:cubicBezTo>
                  <a:cubicBezTo>
                    <a:pt x="935038" y="935349"/>
                    <a:pt x="935038" y="935349"/>
                    <a:pt x="935038" y="508276"/>
                  </a:cubicBezTo>
                  <a:cubicBezTo>
                    <a:pt x="935038" y="461687"/>
                    <a:pt x="973871" y="425450"/>
                    <a:pt x="1020470" y="425450"/>
                  </a:cubicBezTo>
                  <a:close/>
                  <a:moveTo>
                    <a:pt x="780757" y="336550"/>
                  </a:moveTo>
                  <a:cubicBezTo>
                    <a:pt x="827356" y="336550"/>
                    <a:pt x="863600" y="375426"/>
                    <a:pt x="863600" y="422077"/>
                  </a:cubicBezTo>
                  <a:cubicBezTo>
                    <a:pt x="863600" y="422077"/>
                    <a:pt x="863600" y="422077"/>
                    <a:pt x="863600" y="935236"/>
                  </a:cubicBezTo>
                  <a:cubicBezTo>
                    <a:pt x="863600" y="981887"/>
                    <a:pt x="827356" y="1020763"/>
                    <a:pt x="780757" y="1020763"/>
                  </a:cubicBezTo>
                  <a:cubicBezTo>
                    <a:pt x="731569" y="1020763"/>
                    <a:pt x="695325" y="981887"/>
                    <a:pt x="695325" y="935236"/>
                  </a:cubicBezTo>
                  <a:cubicBezTo>
                    <a:pt x="695325" y="935236"/>
                    <a:pt x="695325" y="935236"/>
                    <a:pt x="695325" y="422077"/>
                  </a:cubicBezTo>
                  <a:cubicBezTo>
                    <a:pt x="695325" y="375426"/>
                    <a:pt x="731569" y="336550"/>
                    <a:pt x="780757" y="336550"/>
                  </a:cubicBezTo>
                  <a:close/>
                  <a:moveTo>
                    <a:pt x="134038" y="136525"/>
                  </a:moveTo>
                  <a:cubicBezTo>
                    <a:pt x="95400" y="136525"/>
                    <a:pt x="61913" y="170246"/>
                    <a:pt x="61913" y="211749"/>
                  </a:cubicBezTo>
                  <a:cubicBezTo>
                    <a:pt x="61913" y="1145564"/>
                    <a:pt x="61913" y="1145564"/>
                    <a:pt x="61913" y="1145564"/>
                  </a:cubicBezTo>
                  <a:cubicBezTo>
                    <a:pt x="61913" y="1187067"/>
                    <a:pt x="95400" y="1220788"/>
                    <a:pt x="136614" y="1220788"/>
                  </a:cubicBezTo>
                  <a:cubicBezTo>
                    <a:pt x="152069" y="1220788"/>
                    <a:pt x="201011" y="1220788"/>
                    <a:pt x="270560" y="1220788"/>
                  </a:cubicBezTo>
                  <a:cubicBezTo>
                    <a:pt x="270560" y="1220788"/>
                    <a:pt x="270560" y="1220788"/>
                    <a:pt x="608000" y="1220788"/>
                  </a:cubicBezTo>
                  <a:cubicBezTo>
                    <a:pt x="664669" y="1220788"/>
                    <a:pt x="723915" y="1220788"/>
                    <a:pt x="780584" y="1220788"/>
                  </a:cubicBezTo>
                  <a:cubicBezTo>
                    <a:pt x="780584" y="1220788"/>
                    <a:pt x="780584" y="1220788"/>
                    <a:pt x="790887" y="1220788"/>
                  </a:cubicBezTo>
                  <a:cubicBezTo>
                    <a:pt x="1002109" y="1220788"/>
                    <a:pt x="1184997" y="1220788"/>
                    <a:pt x="1195300" y="1220788"/>
                  </a:cubicBezTo>
                  <a:cubicBezTo>
                    <a:pt x="1236514" y="1220788"/>
                    <a:pt x="1270001" y="1187067"/>
                    <a:pt x="1270001" y="1145564"/>
                  </a:cubicBezTo>
                  <a:cubicBezTo>
                    <a:pt x="1270001" y="211749"/>
                    <a:pt x="1270001" y="211749"/>
                    <a:pt x="1270001" y="211749"/>
                  </a:cubicBezTo>
                  <a:cubicBezTo>
                    <a:pt x="1270001" y="170246"/>
                    <a:pt x="1236514" y="136525"/>
                    <a:pt x="1195300" y="136525"/>
                  </a:cubicBezTo>
                  <a:cubicBezTo>
                    <a:pt x="1179845" y="136525"/>
                    <a:pt x="1130904" y="136525"/>
                    <a:pt x="1061355" y="136525"/>
                  </a:cubicBezTo>
                  <a:cubicBezTo>
                    <a:pt x="1061355" y="136525"/>
                    <a:pt x="1061355" y="136525"/>
                    <a:pt x="711035" y="136525"/>
                  </a:cubicBezTo>
                  <a:cubicBezTo>
                    <a:pt x="437992" y="136525"/>
                    <a:pt x="149493" y="136525"/>
                    <a:pt x="134038" y="136525"/>
                  </a:cubicBezTo>
                  <a:close/>
                  <a:moveTo>
                    <a:pt x="494637" y="0"/>
                  </a:moveTo>
                  <a:cubicBezTo>
                    <a:pt x="494637" y="0"/>
                    <a:pt x="494637" y="0"/>
                    <a:pt x="824395" y="0"/>
                  </a:cubicBezTo>
                  <a:cubicBezTo>
                    <a:pt x="868191" y="0"/>
                    <a:pt x="904258" y="31082"/>
                    <a:pt x="906834" y="72524"/>
                  </a:cubicBezTo>
                  <a:cubicBezTo>
                    <a:pt x="906834" y="72524"/>
                    <a:pt x="906834" y="72524"/>
                    <a:pt x="906834" y="77704"/>
                  </a:cubicBezTo>
                  <a:cubicBezTo>
                    <a:pt x="1071713" y="77704"/>
                    <a:pt x="1195373" y="77704"/>
                    <a:pt x="1195373" y="77704"/>
                  </a:cubicBezTo>
                  <a:cubicBezTo>
                    <a:pt x="1270083" y="77704"/>
                    <a:pt x="1331913" y="137277"/>
                    <a:pt x="1331913" y="212391"/>
                  </a:cubicBezTo>
                  <a:cubicBezTo>
                    <a:pt x="1331913" y="235702"/>
                    <a:pt x="1331913" y="1142248"/>
                    <a:pt x="1331913" y="1144838"/>
                  </a:cubicBezTo>
                  <a:cubicBezTo>
                    <a:pt x="1331913" y="1147428"/>
                    <a:pt x="1329337" y="1147428"/>
                    <a:pt x="1329337" y="1150018"/>
                  </a:cubicBezTo>
                  <a:cubicBezTo>
                    <a:pt x="1326760" y="1222542"/>
                    <a:pt x="1270083" y="1279525"/>
                    <a:pt x="1197949" y="1279525"/>
                  </a:cubicBezTo>
                  <a:cubicBezTo>
                    <a:pt x="1197949" y="1279525"/>
                    <a:pt x="136541" y="1279525"/>
                    <a:pt x="136541" y="1279525"/>
                  </a:cubicBezTo>
                  <a:cubicBezTo>
                    <a:pt x="61830" y="1279525"/>
                    <a:pt x="0" y="1219952"/>
                    <a:pt x="0" y="1144838"/>
                  </a:cubicBezTo>
                  <a:cubicBezTo>
                    <a:pt x="0" y="1121527"/>
                    <a:pt x="0" y="212391"/>
                    <a:pt x="0" y="212391"/>
                  </a:cubicBezTo>
                  <a:cubicBezTo>
                    <a:pt x="0" y="209801"/>
                    <a:pt x="0" y="209801"/>
                    <a:pt x="0" y="207211"/>
                  </a:cubicBezTo>
                  <a:cubicBezTo>
                    <a:pt x="2576" y="134687"/>
                    <a:pt x="61830" y="77704"/>
                    <a:pt x="133964" y="77704"/>
                  </a:cubicBezTo>
                  <a:cubicBezTo>
                    <a:pt x="133964" y="77704"/>
                    <a:pt x="133964" y="77704"/>
                    <a:pt x="136541" y="77704"/>
                  </a:cubicBezTo>
                  <a:cubicBezTo>
                    <a:pt x="141693" y="77704"/>
                    <a:pt x="257624" y="77704"/>
                    <a:pt x="412198" y="77704"/>
                  </a:cubicBezTo>
                  <a:cubicBezTo>
                    <a:pt x="412198" y="77704"/>
                    <a:pt x="412198" y="77704"/>
                    <a:pt x="412198" y="72524"/>
                  </a:cubicBezTo>
                  <a:cubicBezTo>
                    <a:pt x="414774" y="31082"/>
                    <a:pt x="450841" y="0"/>
                    <a:pt x="4946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0" name="Freeform 5"/>
          <p:cNvSpPr>
            <a:spLocks noChangeAspect="1"/>
          </p:cNvSpPr>
          <p:nvPr/>
        </p:nvSpPr>
        <p:spPr bwMode="auto">
          <a:xfrm>
            <a:off x="3644126" y="4015199"/>
            <a:ext cx="2900322" cy="253800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6674705" y="227230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4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4" t="3522" r="10122" b="38522"/>
          <a:stretch/>
        </p:blipFill>
        <p:spPr>
          <a:xfrm>
            <a:off x="5826085" y="4746170"/>
            <a:ext cx="3426545" cy="2119795"/>
          </a:xfrm>
          <a:custGeom>
            <a:avLst/>
            <a:gdLst>
              <a:gd name="connsiteX0" fmla="*/ 917387 w 3401943"/>
              <a:gd name="connsiteY0" fmla="*/ 0 h 2111830"/>
              <a:gd name="connsiteX1" fmla="*/ 2484556 w 3401943"/>
              <a:gd name="connsiteY1" fmla="*/ 0 h 2111830"/>
              <a:gd name="connsiteX2" fmla="*/ 2599961 w 3401943"/>
              <a:gd name="connsiteY2" fmla="*/ 67015 h 2111830"/>
              <a:gd name="connsiteX3" fmla="*/ 3384381 w 3401943"/>
              <a:gd name="connsiteY3" fmla="*/ 1427421 h 2111830"/>
              <a:gd name="connsiteX4" fmla="*/ 3384381 w 3401943"/>
              <a:gd name="connsiteY4" fmla="*/ 1561451 h 2111830"/>
              <a:gd name="connsiteX5" fmla="*/ 3129483 w 3401943"/>
              <a:gd name="connsiteY5" fmla="*/ 2002973 h 2111830"/>
              <a:gd name="connsiteX6" fmla="*/ 3066637 w 3401943"/>
              <a:gd name="connsiteY6" fmla="*/ 2111830 h 2111830"/>
              <a:gd name="connsiteX7" fmla="*/ 335306 w 3401943"/>
              <a:gd name="connsiteY7" fmla="*/ 2111830 h 2111830"/>
              <a:gd name="connsiteX8" fmla="*/ 276482 w 3401943"/>
              <a:gd name="connsiteY8" fmla="*/ 2009939 h 2111830"/>
              <a:gd name="connsiteX9" fmla="*/ 17562 w 3401943"/>
              <a:gd name="connsiteY9" fmla="*/ 1561451 h 2111830"/>
              <a:gd name="connsiteX10" fmla="*/ 17562 w 3401943"/>
              <a:gd name="connsiteY10" fmla="*/ 1427421 h 2111830"/>
              <a:gd name="connsiteX11" fmla="*/ 801982 w 3401943"/>
              <a:gd name="connsiteY11" fmla="*/ 67015 h 2111830"/>
              <a:gd name="connsiteX12" fmla="*/ 917387 w 3401943"/>
              <a:gd name="connsiteY12" fmla="*/ 0 h 21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943" h="2111830">
                <a:moveTo>
                  <a:pt x="917387" y="0"/>
                </a:moveTo>
                <a:cubicBezTo>
                  <a:pt x="917387" y="0"/>
                  <a:pt x="917387" y="0"/>
                  <a:pt x="2484556" y="0"/>
                </a:cubicBezTo>
                <a:cubicBezTo>
                  <a:pt x="2533060" y="0"/>
                  <a:pt x="2576545" y="25131"/>
                  <a:pt x="2599961" y="67015"/>
                </a:cubicBezTo>
                <a:cubicBezTo>
                  <a:pt x="2599961" y="67015"/>
                  <a:pt x="2599961" y="67015"/>
                  <a:pt x="3384381" y="1427421"/>
                </a:cubicBezTo>
                <a:cubicBezTo>
                  <a:pt x="3407797" y="1467630"/>
                  <a:pt x="3407797" y="1519567"/>
                  <a:pt x="3384381" y="1561451"/>
                </a:cubicBezTo>
                <a:cubicBezTo>
                  <a:pt x="3384381" y="1561451"/>
                  <a:pt x="3384381" y="1561451"/>
                  <a:pt x="3129483" y="2002973"/>
                </a:cubicBezTo>
                <a:lnTo>
                  <a:pt x="3066637" y="2111830"/>
                </a:lnTo>
                <a:lnTo>
                  <a:pt x="335306" y="2111830"/>
                </a:lnTo>
                <a:lnTo>
                  <a:pt x="276482" y="2009939"/>
                </a:lnTo>
                <a:cubicBezTo>
                  <a:pt x="201411" y="1879904"/>
                  <a:pt x="115615" y="1731293"/>
                  <a:pt x="17562" y="1561451"/>
                </a:cubicBezTo>
                <a:cubicBezTo>
                  <a:pt x="-5854" y="1519567"/>
                  <a:pt x="-5854" y="1467630"/>
                  <a:pt x="17562" y="1427421"/>
                </a:cubicBezTo>
                <a:cubicBezTo>
                  <a:pt x="17562" y="1427421"/>
                  <a:pt x="17562" y="1427421"/>
                  <a:pt x="801982" y="67015"/>
                </a:cubicBezTo>
                <a:cubicBezTo>
                  <a:pt x="825398" y="25131"/>
                  <a:pt x="868884" y="0"/>
                  <a:pt x="917387" y="0"/>
                </a:cubicBezTo>
                <a:close/>
              </a:path>
            </a:pathLst>
          </a:custGeom>
        </p:spPr>
      </p:pic>
      <p:pic>
        <p:nvPicPr>
          <p:cNvPr id="27" name="!! Picture"/>
          <p:cNvPicPr>
            <a:picLocks noChangeAspect="1"/>
          </p:cNvPicPr>
          <p:nvPr/>
        </p:nvPicPr>
        <p:blipFill rotWithShape="1">
          <a:blip r:embed="rId3"/>
          <a:srcRect l="699" t="26912" r="-799" b="7196"/>
          <a:stretch/>
        </p:blipFill>
        <p:spPr>
          <a:xfrm>
            <a:off x="7706508" y="566059"/>
            <a:ext cx="6160253" cy="5406788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</p:spPr>
      </p:pic>
      <p:sp>
        <p:nvSpPr>
          <p:cNvPr id="6" name="TextBox 5"/>
          <p:cNvSpPr txBox="1"/>
          <p:nvPr/>
        </p:nvSpPr>
        <p:spPr>
          <a:xfrm>
            <a:off x="840319" y="908528"/>
            <a:ext cx="52116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OUR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COMPANY’S</a:t>
            </a:r>
          </a:p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FOUNDERS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6047" y="981514"/>
            <a:ext cx="126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8419" y="2286626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description about company</a:t>
            </a:r>
          </a:p>
        </p:txBody>
      </p:sp>
      <p:sp>
        <p:nvSpPr>
          <p:cNvPr id="9" name="Rectangle 8"/>
          <p:cNvSpPr/>
          <p:nvPr/>
        </p:nvSpPr>
        <p:spPr>
          <a:xfrm>
            <a:off x="846839" y="2690336"/>
            <a:ext cx="5183330" cy="295824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 The Onigiri-Project, our founders are trailblazers driven by an unwavering passion for Japanese culture and language. Their visionary dedication birthed a cutting-edge web app. This platform, meticulously crafted, embodies their pride in offering a rich, immersive experience, welcoming learners to delve into Japan's cultural marvels while mastering its language intricacies.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reeform 5"/>
          <p:cNvSpPr>
            <a:spLocks noChangeAspect="1"/>
          </p:cNvSpPr>
          <p:nvPr/>
        </p:nvSpPr>
        <p:spPr bwMode="auto">
          <a:xfrm>
            <a:off x="7695918" y="1080261"/>
            <a:ext cx="1641256" cy="143622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 rot="5400000">
            <a:off x="8229354" y="1512113"/>
            <a:ext cx="574384" cy="572520"/>
            <a:chOff x="9053513" y="484188"/>
            <a:chExt cx="490538" cy="48895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9053513" y="484188"/>
              <a:ext cx="152400" cy="48895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9390063" y="484188"/>
              <a:ext cx="153988" cy="48895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7"/>
            <p:cNvSpPr>
              <a:spLocks noEditPoints="1"/>
            </p:cNvSpPr>
            <p:nvPr/>
          </p:nvSpPr>
          <p:spPr bwMode="auto">
            <a:xfrm>
              <a:off x="9221788" y="484188"/>
              <a:ext cx="153988" cy="488950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5738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!! Pictu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1" b="7471"/>
          <a:stretch/>
        </p:blipFill>
        <p:spPr>
          <a:xfrm>
            <a:off x="1523401" y="16200"/>
            <a:ext cx="7474329" cy="4243885"/>
          </a:xfrm>
          <a:custGeom>
            <a:avLst/>
            <a:gdLst>
              <a:gd name="connsiteX0" fmla="*/ 509640 w 7474329"/>
              <a:gd name="connsiteY0" fmla="*/ 0 h 4243885"/>
              <a:gd name="connsiteX1" fmla="*/ 6964692 w 7474329"/>
              <a:gd name="connsiteY1" fmla="*/ 0 h 4243885"/>
              <a:gd name="connsiteX2" fmla="*/ 6995053 w 7474329"/>
              <a:gd name="connsiteY2" fmla="*/ 52655 h 4243885"/>
              <a:gd name="connsiteX3" fmla="*/ 7435746 w 7474329"/>
              <a:gd name="connsiteY3" fmla="*/ 816940 h 4243885"/>
              <a:gd name="connsiteX4" fmla="*/ 7435746 w 7474329"/>
              <a:gd name="connsiteY4" fmla="*/ 1111415 h 4243885"/>
              <a:gd name="connsiteX5" fmla="*/ 5712314 w 7474329"/>
              <a:gd name="connsiteY5" fmla="*/ 4096648 h 4243885"/>
              <a:gd name="connsiteX6" fmla="*/ 5458760 w 7474329"/>
              <a:gd name="connsiteY6" fmla="*/ 4243885 h 4243885"/>
              <a:gd name="connsiteX7" fmla="*/ 2015571 w 7474329"/>
              <a:gd name="connsiteY7" fmla="*/ 4243885 h 4243885"/>
              <a:gd name="connsiteX8" fmla="*/ 1762017 w 7474329"/>
              <a:gd name="connsiteY8" fmla="*/ 4096648 h 4243885"/>
              <a:gd name="connsiteX9" fmla="*/ 38585 w 7474329"/>
              <a:gd name="connsiteY9" fmla="*/ 1111415 h 4243885"/>
              <a:gd name="connsiteX10" fmla="*/ 38585 w 7474329"/>
              <a:gd name="connsiteY10" fmla="*/ 816940 h 4243885"/>
              <a:gd name="connsiteX11" fmla="*/ 459345 w 7474329"/>
              <a:gd name="connsiteY11" fmla="*/ 87225 h 42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4329" h="4243885">
                <a:moveTo>
                  <a:pt x="509640" y="0"/>
                </a:moveTo>
                <a:lnTo>
                  <a:pt x="6964692" y="0"/>
                </a:lnTo>
                <a:lnTo>
                  <a:pt x="6995053" y="52655"/>
                </a:lnTo>
                <a:cubicBezTo>
                  <a:pt x="7127750" y="282789"/>
                  <a:pt x="7274174" y="536730"/>
                  <a:pt x="7435746" y="816940"/>
                </a:cubicBezTo>
                <a:cubicBezTo>
                  <a:pt x="7487191" y="905283"/>
                  <a:pt x="7487191" y="1019392"/>
                  <a:pt x="7435746" y="1111415"/>
                </a:cubicBezTo>
                <a:cubicBezTo>
                  <a:pt x="7435746" y="1111415"/>
                  <a:pt x="7435746" y="1111415"/>
                  <a:pt x="5712314" y="4096648"/>
                </a:cubicBezTo>
                <a:cubicBezTo>
                  <a:pt x="5660868" y="4188671"/>
                  <a:pt x="5565326" y="4243885"/>
                  <a:pt x="5458760" y="4243885"/>
                </a:cubicBezTo>
                <a:cubicBezTo>
                  <a:pt x="5458760" y="4243885"/>
                  <a:pt x="5458760" y="4243885"/>
                  <a:pt x="2015571" y="4243885"/>
                </a:cubicBezTo>
                <a:cubicBezTo>
                  <a:pt x="1909005" y="4243885"/>
                  <a:pt x="1813463" y="4188671"/>
                  <a:pt x="1762017" y="4096648"/>
                </a:cubicBezTo>
                <a:cubicBezTo>
                  <a:pt x="1762017" y="4096648"/>
                  <a:pt x="1762017" y="4096648"/>
                  <a:pt x="38585" y="1111415"/>
                </a:cubicBezTo>
                <a:cubicBezTo>
                  <a:pt x="-12861" y="1019392"/>
                  <a:pt x="-12861" y="905283"/>
                  <a:pt x="38585" y="816940"/>
                </a:cubicBezTo>
                <a:cubicBezTo>
                  <a:pt x="38585" y="816940"/>
                  <a:pt x="38585" y="816940"/>
                  <a:pt x="459345" y="87225"/>
                </a:cubicBezTo>
                <a:close/>
              </a:path>
            </a:pathLst>
          </a:custGeom>
        </p:spPr>
      </p:pic>
      <p:sp>
        <p:nvSpPr>
          <p:cNvPr id="5" name="Freeform 5"/>
          <p:cNvSpPr>
            <a:spLocks noChangeAspect="1"/>
          </p:cNvSpPr>
          <p:nvPr/>
        </p:nvSpPr>
        <p:spPr bwMode="auto">
          <a:xfrm>
            <a:off x="7288697" y="1088766"/>
            <a:ext cx="7500052" cy="656309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0319" y="4470878"/>
            <a:ext cx="46858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MOTTO</a:t>
            </a: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OF</a:t>
            </a:r>
          </a:p>
          <a:p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OUR COMPANY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4147" y="4543864"/>
            <a:ext cx="2052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8419" y="5848976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some words which is become our tagline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57029" y="3043376"/>
            <a:ext cx="3512457" cy="28050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  <a:ea typeface="Calibri"/>
                <a:cs typeface="Calibri"/>
              </a:rPr>
              <a:t>Empowering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 Connections Beyond Borders: Bridging Indonesia and Japan Through Language and Culture.</a:t>
            </a:r>
            <a:endParaRPr lang="en-US" sz="2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11069489" y="2648619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 noChangeAspect="1"/>
          </p:cNvSpPr>
          <p:nvPr/>
        </p:nvSpPr>
        <p:spPr bwMode="auto">
          <a:xfrm>
            <a:off x="779681" y="1489448"/>
            <a:ext cx="1956768" cy="17123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  <a:alpha val="9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252234" y="1839930"/>
            <a:ext cx="1011662" cy="1008184"/>
            <a:chOff x="8310563" y="882650"/>
            <a:chExt cx="461962" cy="460375"/>
          </a:xfrm>
          <a:solidFill>
            <a:schemeClr val="bg1"/>
          </a:solidFill>
        </p:grpSpPr>
        <p:sp>
          <p:nvSpPr>
            <p:cNvPr id="23" name="Freeform 46"/>
            <p:cNvSpPr>
              <a:spLocks noEditPoints="1"/>
            </p:cNvSpPr>
            <p:nvPr/>
          </p:nvSpPr>
          <p:spPr bwMode="auto">
            <a:xfrm>
              <a:off x="8434388" y="1004888"/>
              <a:ext cx="214312" cy="214313"/>
            </a:xfrm>
            <a:custGeom>
              <a:avLst/>
              <a:gdLst>
                <a:gd name="T0" fmla="*/ 28 w 56"/>
                <a:gd name="T1" fmla="*/ 8 h 56"/>
                <a:gd name="T2" fmla="*/ 48 w 56"/>
                <a:gd name="T3" fmla="*/ 28 h 56"/>
                <a:gd name="T4" fmla="*/ 28 w 56"/>
                <a:gd name="T5" fmla="*/ 48 h 56"/>
                <a:gd name="T6" fmla="*/ 8 w 56"/>
                <a:gd name="T7" fmla="*/ 28 h 56"/>
                <a:gd name="T8" fmla="*/ 28 w 56"/>
                <a:gd name="T9" fmla="*/ 8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8"/>
                  </a:move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47"/>
            <p:cNvSpPr>
              <a:spLocks noEditPoints="1"/>
            </p:cNvSpPr>
            <p:nvPr/>
          </p:nvSpPr>
          <p:spPr bwMode="auto">
            <a:xfrm>
              <a:off x="8526463" y="882650"/>
              <a:ext cx="30162" cy="460375"/>
            </a:xfrm>
            <a:custGeom>
              <a:avLst/>
              <a:gdLst>
                <a:gd name="T0" fmla="*/ 4 w 8"/>
                <a:gd name="T1" fmla="*/ 0 h 120"/>
                <a:gd name="T2" fmla="*/ 0 w 8"/>
                <a:gd name="T3" fmla="*/ 5 h 120"/>
                <a:gd name="T4" fmla="*/ 0 w 8"/>
                <a:gd name="T5" fmla="*/ 19 h 120"/>
                <a:gd name="T6" fmla="*/ 4 w 8"/>
                <a:gd name="T7" fmla="*/ 24 h 120"/>
                <a:gd name="T8" fmla="*/ 8 w 8"/>
                <a:gd name="T9" fmla="*/ 19 h 120"/>
                <a:gd name="T10" fmla="*/ 8 w 8"/>
                <a:gd name="T11" fmla="*/ 5 h 120"/>
                <a:gd name="T12" fmla="*/ 4 w 8"/>
                <a:gd name="T13" fmla="*/ 0 h 120"/>
                <a:gd name="T14" fmla="*/ 4 w 8"/>
                <a:gd name="T15" fmla="*/ 96 h 120"/>
                <a:gd name="T16" fmla="*/ 0 w 8"/>
                <a:gd name="T17" fmla="*/ 101 h 120"/>
                <a:gd name="T18" fmla="*/ 0 w 8"/>
                <a:gd name="T19" fmla="*/ 115 h 120"/>
                <a:gd name="T20" fmla="*/ 4 w 8"/>
                <a:gd name="T21" fmla="*/ 120 h 120"/>
                <a:gd name="T22" fmla="*/ 8 w 8"/>
                <a:gd name="T23" fmla="*/ 115 h 120"/>
                <a:gd name="T24" fmla="*/ 8 w 8"/>
                <a:gd name="T25" fmla="*/ 101 h 120"/>
                <a:gd name="T26" fmla="*/ 4 w 8"/>
                <a:gd name="T27" fmla="*/ 9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20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6" y="24"/>
                    <a:pt x="8" y="22"/>
                    <a:pt x="8" y="1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96"/>
                  </a:moveTo>
                  <a:cubicBezTo>
                    <a:pt x="2" y="96"/>
                    <a:pt x="0" y="98"/>
                    <a:pt x="0" y="10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2" y="120"/>
                    <a:pt x="4" y="120"/>
                  </a:cubicBezTo>
                  <a:cubicBezTo>
                    <a:pt x="6" y="120"/>
                    <a:pt x="8" y="118"/>
                    <a:pt x="8" y="115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98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48"/>
            <p:cNvSpPr>
              <a:spLocks noEditPoints="1"/>
            </p:cNvSpPr>
            <p:nvPr/>
          </p:nvSpPr>
          <p:spPr bwMode="auto">
            <a:xfrm>
              <a:off x="8310563" y="1096963"/>
              <a:ext cx="461962" cy="30163"/>
            </a:xfrm>
            <a:custGeom>
              <a:avLst/>
              <a:gdLst>
                <a:gd name="T0" fmla="*/ 115 w 120"/>
                <a:gd name="T1" fmla="*/ 0 h 8"/>
                <a:gd name="T2" fmla="*/ 101 w 120"/>
                <a:gd name="T3" fmla="*/ 0 h 8"/>
                <a:gd name="T4" fmla="*/ 96 w 120"/>
                <a:gd name="T5" fmla="*/ 4 h 8"/>
                <a:gd name="T6" fmla="*/ 101 w 120"/>
                <a:gd name="T7" fmla="*/ 8 h 8"/>
                <a:gd name="T8" fmla="*/ 115 w 120"/>
                <a:gd name="T9" fmla="*/ 8 h 8"/>
                <a:gd name="T10" fmla="*/ 120 w 120"/>
                <a:gd name="T11" fmla="*/ 4 h 8"/>
                <a:gd name="T12" fmla="*/ 115 w 120"/>
                <a:gd name="T13" fmla="*/ 0 h 8"/>
                <a:gd name="T14" fmla="*/ 19 w 120"/>
                <a:gd name="T15" fmla="*/ 0 h 8"/>
                <a:gd name="T16" fmla="*/ 5 w 120"/>
                <a:gd name="T17" fmla="*/ 0 h 8"/>
                <a:gd name="T18" fmla="*/ 0 w 120"/>
                <a:gd name="T19" fmla="*/ 4 h 8"/>
                <a:gd name="T20" fmla="*/ 5 w 120"/>
                <a:gd name="T21" fmla="*/ 8 h 8"/>
                <a:gd name="T22" fmla="*/ 19 w 120"/>
                <a:gd name="T23" fmla="*/ 8 h 8"/>
                <a:gd name="T24" fmla="*/ 24 w 120"/>
                <a:gd name="T25" fmla="*/ 4 h 8"/>
                <a:gd name="T26" fmla="*/ 19 w 120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8">
                  <a:moveTo>
                    <a:pt x="115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98" y="0"/>
                    <a:pt x="96" y="2"/>
                    <a:pt x="96" y="4"/>
                  </a:cubicBezTo>
                  <a:cubicBezTo>
                    <a:pt x="96" y="6"/>
                    <a:pt x="98" y="8"/>
                    <a:pt x="101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8" y="8"/>
                    <a:pt x="120" y="6"/>
                    <a:pt x="120" y="4"/>
                  </a:cubicBezTo>
                  <a:cubicBezTo>
                    <a:pt x="120" y="2"/>
                    <a:pt x="118" y="0"/>
                    <a:pt x="115" y="0"/>
                  </a:cubicBezTo>
                  <a:close/>
                  <a:moveTo>
                    <a:pt x="1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2" y="8"/>
                    <a:pt x="24" y="6"/>
                    <a:pt x="24" y="4"/>
                  </a:cubicBezTo>
                  <a:cubicBezTo>
                    <a:pt x="24" y="2"/>
                    <a:pt x="22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49"/>
            <p:cNvSpPr>
              <a:spLocks noEditPoints="1"/>
            </p:cNvSpPr>
            <p:nvPr/>
          </p:nvSpPr>
          <p:spPr bwMode="auto">
            <a:xfrm>
              <a:off x="8372475" y="942975"/>
              <a:ext cx="338137" cy="338138"/>
            </a:xfrm>
            <a:custGeom>
              <a:avLst/>
              <a:gdLst>
                <a:gd name="T0" fmla="*/ 86 w 88"/>
                <a:gd name="T1" fmla="*/ 2 h 88"/>
                <a:gd name="T2" fmla="*/ 80 w 88"/>
                <a:gd name="T3" fmla="*/ 2 h 88"/>
                <a:gd name="T4" fmla="*/ 70 w 88"/>
                <a:gd name="T5" fmla="*/ 12 h 88"/>
                <a:gd name="T6" fmla="*/ 69 w 88"/>
                <a:gd name="T7" fmla="*/ 19 h 88"/>
                <a:gd name="T8" fmla="*/ 76 w 88"/>
                <a:gd name="T9" fmla="*/ 18 h 88"/>
                <a:gd name="T10" fmla="*/ 86 w 88"/>
                <a:gd name="T11" fmla="*/ 8 h 88"/>
                <a:gd name="T12" fmla="*/ 86 w 88"/>
                <a:gd name="T13" fmla="*/ 2 h 88"/>
                <a:gd name="T14" fmla="*/ 12 w 88"/>
                <a:gd name="T15" fmla="*/ 70 h 88"/>
                <a:gd name="T16" fmla="*/ 2 w 88"/>
                <a:gd name="T17" fmla="*/ 80 h 88"/>
                <a:gd name="T18" fmla="*/ 2 w 88"/>
                <a:gd name="T19" fmla="*/ 86 h 88"/>
                <a:gd name="T20" fmla="*/ 8 w 88"/>
                <a:gd name="T21" fmla="*/ 86 h 88"/>
                <a:gd name="T22" fmla="*/ 18 w 88"/>
                <a:gd name="T23" fmla="*/ 76 h 88"/>
                <a:gd name="T24" fmla="*/ 19 w 88"/>
                <a:gd name="T25" fmla="*/ 69 h 88"/>
                <a:gd name="T26" fmla="*/ 12 w 88"/>
                <a:gd name="T27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8">
                  <a:moveTo>
                    <a:pt x="86" y="2"/>
                  </a:moveTo>
                  <a:cubicBezTo>
                    <a:pt x="85" y="0"/>
                    <a:pt x="82" y="0"/>
                    <a:pt x="80" y="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8" y="14"/>
                    <a:pt x="68" y="17"/>
                    <a:pt x="69" y="19"/>
                  </a:cubicBezTo>
                  <a:cubicBezTo>
                    <a:pt x="71" y="20"/>
                    <a:pt x="74" y="20"/>
                    <a:pt x="76" y="1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8" y="6"/>
                    <a:pt x="88" y="3"/>
                    <a:pt x="86" y="2"/>
                  </a:cubicBezTo>
                  <a:close/>
                  <a:moveTo>
                    <a:pt x="12" y="7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0" y="82"/>
                    <a:pt x="0" y="85"/>
                    <a:pt x="2" y="86"/>
                  </a:cubicBezTo>
                  <a:cubicBezTo>
                    <a:pt x="3" y="88"/>
                    <a:pt x="6" y="88"/>
                    <a:pt x="8" y="8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0" y="74"/>
                    <a:pt x="20" y="71"/>
                    <a:pt x="19" y="69"/>
                  </a:cubicBezTo>
                  <a:cubicBezTo>
                    <a:pt x="17" y="68"/>
                    <a:pt x="14" y="68"/>
                    <a:pt x="1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50"/>
            <p:cNvSpPr>
              <a:spLocks noEditPoints="1"/>
            </p:cNvSpPr>
            <p:nvPr/>
          </p:nvSpPr>
          <p:spPr bwMode="auto">
            <a:xfrm>
              <a:off x="8372475" y="942975"/>
              <a:ext cx="338137" cy="338138"/>
            </a:xfrm>
            <a:custGeom>
              <a:avLst/>
              <a:gdLst>
                <a:gd name="T0" fmla="*/ 86 w 88"/>
                <a:gd name="T1" fmla="*/ 80 h 88"/>
                <a:gd name="T2" fmla="*/ 76 w 88"/>
                <a:gd name="T3" fmla="*/ 70 h 88"/>
                <a:gd name="T4" fmla="*/ 69 w 88"/>
                <a:gd name="T5" fmla="*/ 69 h 88"/>
                <a:gd name="T6" fmla="*/ 70 w 88"/>
                <a:gd name="T7" fmla="*/ 76 h 88"/>
                <a:gd name="T8" fmla="*/ 80 w 88"/>
                <a:gd name="T9" fmla="*/ 86 h 88"/>
                <a:gd name="T10" fmla="*/ 86 w 88"/>
                <a:gd name="T11" fmla="*/ 86 h 88"/>
                <a:gd name="T12" fmla="*/ 86 w 88"/>
                <a:gd name="T13" fmla="*/ 80 h 88"/>
                <a:gd name="T14" fmla="*/ 8 w 88"/>
                <a:gd name="T15" fmla="*/ 2 h 88"/>
                <a:gd name="T16" fmla="*/ 2 w 88"/>
                <a:gd name="T17" fmla="*/ 2 h 88"/>
                <a:gd name="T18" fmla="*/ 2 w 88"/>
                <a:gd name="T19" fmla="*/ 8 h 88"/>
                <a:gd name="T20" fmla="*/ 12 w 88"/>
                <a:gd name="T21" fmla="*/ 18 h 88"/>
                <a:gd name="T22" fmla="*/ 19 w 88"/>
                <a:gd name="T23" fmla="*/ 19 h 88"/>
                <a:gd name="T24" fmla="*/ 18 w 88"/>
                <a:gd name="T25" fmla="*/ 12 h 88"/>
                <a:gd name="T26" fmla="*/ 8 w 88"/>
                <a:gd name="T27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8">
                  <a:moveTo>
                    <a:pt x="86" y="80"/>
                  </a:moveTo>
                  <a:cubicBezTo>
                    <a:pt x="76" y="70"/>
                    <a:pt x="76" y="70"/>
                    <a:pt x="76" y="70"/>
                  </a:cubicBezTo>
                  <a:cubicBezTo>
                    <a:pt x="74" y="68"/>
                    <a:pt x="71" y="68"/>
                    <a:pt x="69" y="69"/>
                  </a:cubicBezTo>
                  <a:cubicBezTo>
                    <a:pt x="68" y="71"/>
                    <a:pt x="68" y="74"/>
                    <a:pt x="70" y="7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2" y="88"/>
                    <a:pt x="85" y="88"/>
                    <a:pt x="86" y="86"/>
                  </a:cubicBezTo>
                  <a:cubicBezTo>
                    <a:pt x="88" y="85"/>
                    <a:pt x="88" y="82"/>
                    <a:pt x="86" y="80"/>
                  </a:cubicBezTo>
                  <a:close/>
                  <a:moveTo>
                    <a:pt x="8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4" y="20"/>
                    <a:pt x="17" y="20"/>
                    <a:pt x="19" y="19"/>
                  </a:cubicBezTo>
                  <a:cubicBezTo>
                    <a:pt x="20" y="17"/>
                    <a:pt x="20" y="14"/>
                    <a:pt x="18" y="12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0007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!! Picture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r="12039"/>
          <a:stretch/>
        </p:blipFill>
        <p:spPr>
          <a:xfrm>
            <a:off x="5522829" y="1101686"/>
            <a:ext cx="6079505" cy="5338324"/>
          </a:xfrm>
          <a:custGeom>
            <a:avLst/>
            <a:gdLst>
              <a:gd name="connsiteX0" fmla="*/ 1639434 w 6079505"/>
              <a:gd name="connsiteY0" fmla="*/ 0 h 5338324"/>
              <a:gd name="connsiteX1" fmla="*/ 4440071 w 6079505"/>
              <a:gd name="connsiteY1" fmla="*/ 0 h 5338324"/>
              <a:gd name="connsiteX2" fmla="*/ 4646309 w 6079505"/>
              <a:gd name="connsiteY2" fmla="*/ 119761 h 5338324"/>
              <a:gd name="connsiteX3" fmla="*/ 6048122 w 6079505"/>
              <a:gd name="connsiteY3" fmla="*/ 2550899 h 5338324"/>
              <a:gd name="connsiteX4" fmla="*/ 6048122 w 6079505"/>
              <a:gd name="connsiteY4" fmla="*/ 2790420 h 5338324"/>
              <a:gd name="connsiteX5" fmla="*/ 4646309 w 6079505"/>
              <a:gd name="connsiteY5" fmla="*/ 5218564 h 5338324"/>
              <a:gd name="connsiteX6" fmla="*/ 4440071 w 6079505"/>
              <a:gd name="connsiteY6" fmla="*/ 5338324 h 5338324"/>
              <a:gd name="connsiteX7" fmla="*/ 1639434 w 6079505"/>
              <a:gd name="connsiteY7" fmla="*/ 5338324 h 5338324"/>
              <a:gd name="connsiteX8" fmla="*/ 1433198 w 6079505"/>
              <a:gd name="connsiteY8" fmla="*/ 5218564 h 5338324"/>
              <a:gd name="connsiteX9" fmla="*/ 31384 w 6079505"/>
              <a:gd name="connsiteY9" fmla="*/ 2790420 h 5338324"/>
              <a:gd name="connsiteX10" fmla="*/ 31384 w 6079505"/>
              <a:gd name="connsiteY10" fmla="*/ 2550899 h 5338324"/>
              <a:gd name="connsiteX11" fmla="*/ 1433198 w 6079505"/>
              <a:gd name="connsiteY11" fmla="*/ 119761 h 5338324"/>
              <a:gd name="connsiteX12" fmla="*/ 1639434 w 6079505"/>
              <a:gd name="connsiteY12" fmla="*/ 0 h 533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9505" h="5338324">
                <a:moveTo>
                  <a:pt x="1639434" y="0"/>
                </a:moveTo>
                <a:cubicBezTo>
                  <a:pt x="1639434" y="0"/>
                  <a:pt x="1639434" y="0"/>
                  <a:pt x="4440071" y="0"/>
                </a:cubicBezTo>
                <a:cubicBezTo>
                  <a:pt x="4526751" y="0"/>
                  <a:pt x="4604463" y="44910"/>
                  <a:pt x="4646309" y="119761"/>
                </a:cubicBezTo>
                <a:cubicBezTo>
                  <a:pt x="4646309" y="119761"/>
                  <a:pt x="4646309" y="119761"/>
                  <a:pt x="6048122" y="2550899"/>
                </a:cubicBezTo>
                <a:cubicBezTo>
                  <a:pt x="6089967" y="2622755"/>
                  <a:pt x="6089967" y="2715569"/>
                  <a:pt x="6048122" y="2790420"/>
                </a:cubicBezTo>
                <a:cubicBezTo>
                  <a:pt x="6048122" y="2790420"/>
                  <a:pt x="6048122" y="2790420"/>
                  <a:pt x="4646309" y="5218564"/>
                </a:cubicBezTo>
                <a:cubicBezTo>
                  <a:pt x="4604463" y="5293414"/>
                  <a:pt x="4526751" y="5338324"/>
                  <a:pt x="4440071" y="5338324"/>
                </a:cubicBezTo>
                <a:cubicBezTo>
                  <a:pt x="4440071" y="5338324"/>
                  <a:pt x="4440071" y="5338324"/>
                  <a:pt x="1639434" y="5338324"/>
                </a:cubicBezTo>
                <a:cubicBezTo>
                  <a:pt x="1552755" y="5338324"/>
                  <a:pt x="1475043" y="5293414"/>
                  <a:pt x="1433198" y="5218564"/>
                </a:cubicBezTo>
                <a:cubicBezTo>
                  <a:pt x="1433198" y="5218564"/>
                  <a:pt x="1433198" y="5218564"/>
                  <a:pt x="31384" y="2790420"/>
                </a:cubicBezTo>
                <a:cubicBezTo>
                  <a:pt x="-10461" y="2715569"/>
                  <a:pt x="-10461" y="2622755"/>
                  <a:pt x="31384" y="2550899"/>
                </a:cubicBezTo>
                <a:cubicBezTo>
                  <a:pt x="31384" y="2550899"/>
                  <a:pt x="31384" y="2550899"/>
                  <a:pt x="1433198" y="119761"/>
                </a:cubicBezTo>
                <a:cubicBezTo>
                  <a:pt x="1475043" y="44910"/>
                  <a:pt x="1552755" y="0"/>
                  <a:pt x="1639434" y="0"/>
                </a:cubicBez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450025" y="908528"/>
            <a:ext cx="3307316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/>
              </a:rPr>
              <a:t>PROBLEM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/>
              </a:rPr>
              <a:t> </a:t>
            </a:r>
          </a:p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/>
              </a:rPr>
              <a:t>ANALYSIS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5753" y="981514"/>
            <a:ext cx="126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125" y="2286626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foreword descriptions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752" y="2574638"/>
            <a:ext cx="4954799" cy="39277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+mn-lt"/>
                <a:cs typeface="+mn-lt"/>
              </a:rPr>
              <a:t>Current apps lack depth in Japanese language learning.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+mn-lt"/>
                <a:cs typeface="+mn-lt"/>
              </a:rPr>
              <a:t>Struggles in mastering kanji and intricate grammar structures.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+mn-lt"/>
                <a:cs typeface="+mn-lt"/>
              </a:rPr>
              <a:t>Direct impact on Japan-related industries.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+mn-lt"/>
                <a:cs typeface="+mn-lt"/>
              </a:rPr>
              <a:t>Hinders connections, negotiations, and cultural understanding.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+mn-lt"/>
                <a:cs typeface="+mn-lt"/>
              </a:rPr>
              <a:t>Lack of comprehensive learning materials.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+mn-lt"/>
                <a:cs typeface="+mn-lt"/>
              </a:rPr>
              <a:t>Shortage in resources for kanji, grammar exercises, and essential components.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+mn-lt"/>
                <a:cs typeface="+mn-lt"/>
              </a:rPr>
              <a:t>Barrier to capitalizing on Japanese market opportunities.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+mn-lt"/>
                <a:cs typeface="+mn-lt"/>
              </a:rPr>
              <a:t>Inhibits cross-cultural exchanges crucial for global progress.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Lato"/>
              <a:ea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3086" y="5641699"/>
            <a:ext cx="595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start</a:t>
            </a:r>
          </a:p>
        </p:txBody>
      </p: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9621830" y="383575"/>
            <a:ext cx="1641256" cy="143622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10617886" y="5332325"/>
            <a:ext cx="899652" cy="78726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0138392" y="658744"/>
            <a:ext cx="608132" cy="885884"/>
            <a:chOff x="3299397" y="1943557"/>
            <a:chExt cx="274604" cy="400024"/>
          </a:xfrm>
          <a:solidFill>
            <a:schemeClr val="bg1"/>
          </a:solidFill>
        </p:grpSpPr>
        <p:sp>
          <p:nvSpPr>
            <p:cNvPr id="32" name="Freeform 114"/>
            <p:cNvSpPr>
              <a:spLocks noEditPoints="1"/>
            </p:cNvSpPr>
            <p:nvPr/>
          </p:nvSpPr>
          <p:spPr bwMode="auto">
            <a:xfrm>
              <a:off x="3299397" y="1943557"/>
              <a:ext cx="274604" cy="400024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15"/>
            <p:cNvSpPr>
              <a:spLocks/>
            </p:cNvSpPr>
            <p:nvPr/>
          </p:nvSpPr>
          <p:spPr bwMode="auto">
            <a:xfrm>
              <a:off x="3361447" y="2006927"/>
              <a:ext cx="81853" cy="8053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9D1B3C7-25F2-0145-8BEA-7A39E74A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51" y="225164"/>
            <a:ext cx="6557005" cy="64935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04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r="12039"/>
          <a:stretch/>
        </p:blipFill>
        <p:spPr>
          <a:xfrm>
            <a:off x="9143739" y="3662845"/>
            <a:ext cx="3591731" cy="3153850"/>
          </a:xfrm>
          <a:custGeom>
            <a:avLst/>
            <a:gdLst>
              <a:gd name="connsiteX0" fmla="*/ 968567 w 3591731"/>
              <a:gd name="connsiteY0" fmla="*/ 0 h 3153850"/>
              <a:gd name="connsiteX1" fmla="*/ 2623165 w 3591731"/>
              <a:gd name="connsiteY1" fmla="*/ 0 h 3153850"/>
              <a:gd name="connsiteX2" fmla="*/ 2745008 w 3591731"/>
              <a:gd name="connsiteY2" fmla="*/ 70754 h 3153850"/>
              <a:gd name="connsiteX3" fmla="*/ 3573190 w 3591731"/>
              <a:gd name="connsiteY3" fmla="*/ 1507056 h 3153850"/>
              <a:gd name="connsiteX4" fmla="*/ 3573190 w 3591731"/>
              <a:gd name="connsiteY4" fmla="*/ 1648563 h 3153850"/>
              <a:gd name="connsiteX5" fmla="*/ 2745008 w 3591731"/>
              <a:gd name="connsiteY5" fmla="*/ 3083096 h 3153850"/>
              <a:gd name="connsiteX6" fmla="*/ 2623165 w 3591731"/>
              <a:gd name="connsiteY6" fmla="*/ 3153850 h 3153850"/>
              <a:gd name="connsiteX7" fmla="*/ 968567 w 3591731"/>
              <a:gd name="connsiteY7" fmla="*/ 3153850 h 3153850"/>
              <a:gd name="connsiteX8" fmla="*/ 846724 w 3591731"/>
              <a:gd name="connsiteY8" fmla="*/ 3083096 h 3153850"/>
              <a:gd name="connsiteX9" fmla="*/ 18542 w 3591731"/>
              <a:gd name="connsiteY9" fmla="*/ 1648563 h 3153850"/>
              <a:gd name="connsiteX10" fmla="*/ 18542 w 3591731"/>
              <a:gd name="connsiteY10" fmla="*/ 1507056 h 3153850"/>
              <a:gd name="connsiteX11" fmla="*/ 846724 w 3591731"/>
              <a:gd name="connsiteY11" fmla="*/ 70754 h 3153850"/>
              <a:gd name="connsiteX12" fmla="*/ 968567 w 3591731"/>
              <a:gd name="connsiteY12" fmla="*/ 0 h 3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1731" h="3153850">
                <a:moveTo>
                  <a:pt x="968567" y="0"/>
                </a:moveTo>
                <a:cubicBezTo>
                  <a:pt x="968567" y="0"/>
                  <a:pt x="968567" y="0"/>
                  <a:pt x="2623165" y="0"/>
                </a:cubicBezTo>
                <a:cubicBezTo>
                  <a:pt x="2674375" y="0"/>
                  <a:pt x="2720287" y="26533"/>
                  <a:pt x="2745008" y="70754"/>
                </a:cubicBezTo>
                <a:cubicBezTo>
                  <a:pt x="2745008" y="70754"/>
                  <a:pt x="2745008" y="70754"/>
                  <a:pt x="3573190" y="1507056"/>
                </a:cubicBezTo>
                <a:cubicBezTo>
                  <a:pt x="3597912" y="1549508"/>
                  <a:pt x="3597912" y="1604342"/>
                  <a:pt x="3573190" y="1648563"/>
                </a:cubicBezTo>
                <a:cubicBezTo>
                  <a:pt x="3573190" y="1648563"/>
                  <a:pt x="3573190" y="1648563"/>
                  <a:pt x="2745008" y="3083096"/>
                </a:cubicBezTo>
                <a:cubicBezTo>
                  <a:pt x="2720287" y="3127317"/>
                  <a:pt x="2674375" y="3153850"/>
                  <a:pt x="2623165" y="3153850"/>
                </a:cubicBezTo>
                <a:cubicBezTo>
                  <a:pt x="2623165" y="3153850"/>
                  <a:pt x="2623165" y="3153850"/>
                  <a:pt x="968567" y="3153850"/>
                </a:cubicBezTo>
                <a:cubicBezTo>
                  <a:pt x="917358" y="3153850"/>
                  <a:pt x="871446" y="3127317"/>
                  <a:pt x="846724" y="3083096"/>
                </a:cubicBezTo>
                <a:cubicBezTo>
                  <a:pt x="846724" y="3083096"/>
                  <a:pt x="846724" y="3083096"/>
                  <a:pt x="18542" y="1648563"/>
                </a:cubicBezTo>
                <a:cubicBezTo>
                  <a:pt x="-6180" y="1604342"/>
                  <a:pt x="-6180" y="1549508"/>
                  <a:pt x="18542" y="1507056"/>
                </a:cubicBezTo>
                <a:cubicBezTo>
                  <a:pt x="18542" y="1507056"/>
                  <a:pt x="18542" y="1507056"/>
                  <a:pt x="846724" y="70754"/>
                </a:cubicBezTo>
                <a:cubicBezTo>
                  <a:pt x="871446" y="26533"/>
                  <a:pt x="917358" y="0"/>
                  <a:pt x="968567" y="0"/>
                </a:cubicBezTo>
                <a:close/>
              </a:path>
            </a:pathLst>
          </a:custGeom>
        </p:spPr>
      </p:pic>
      <p:pic>
        <p:nvPicPr>
          <p:cNvPr id="28" name="!! Pictu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r="8169"/>
          <a:stretch/>
        </p:blipFill>
        <p:spPr>
          <a:xfrm>
            <a:off x="4735167" y="0"/>
            <a:ext cx="8002186" cy="5370286"/>
          </a:xfrm>
          <a:custGeom>
            <a:avLst/>
            <a:gdLst>
              <a:gd name="connsiteX0" fmla="*/ 642716 w 8002186"/>
              <a:gd name="connsiteY0" fmla="*/ 0 h 5370286"/>
              <a:gd name="connsiteX1" fmla="*/ 8002186 w 8002186"/>
              <a:gd name="connsiteY1" fmla="*/ 0 h 5370286"/>
              <a:gd name="connsiteX2" fmla="*/ 8002186 w 8002186"/>
              <a:gd name="connsiteY2" fmla="*/ 3854761 h 5370286"/>
              <a:gd name="connsiteX3" fmla="*/ 7955402 w 8002186"/>
              <a:gd name="connsiteY3" fmla="*/ 3935798 h 5370286"/>
              <a:gd name="connsiteX4" fmla="*/ 7234906 w 8002186"/>
              <a:gd name="connsiteY4" fmla="*/ 5183803 h 5370286"/>
              <a:gd name="connsiteX5" fmla="*/ 6913768 w 8002186"/>
              <a:gd name="connsiteY5" fmla="*/ 5370286 h 5370286"/>
              <a:gd name="connsiteX6" fmla="*/ 2552812 w 8002186"/>
              <a:gd name="connsiteY6" fmla="*/ 5370286 h 5370286"/>
              <a:gd name="connsiteX7" fmla="*/ 2231675 w 8002186"/>
              <a:gd name="connsiteY7" fmla="*/ 5183803 h 5370286"/>
              <a:gd name="connsiteX8" fmla="*/ 48870 w 8002186"/>
              <a:gd name="connsiteY8" fmla="*/ 1402863 h 5370286"/>
              <a:gd name="connsiteX9" fmla="*/ 48870 w 8002186"/>
              <a:gd name="connsiteY9" fmla="*/ 1029897 h 5370286"/>
              <a:gd name="connsiteX10" fmla="*/ 581781 w 8002186"/>
              <a:gd name="connsiteY10" fmla="*/ 105678 h 537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02186" h="5370286">
                <a:moveTo>
                  <a:pt x="642716" y="0"/>
                </a:moveTo>
                <a:lnTo>
                  <a:pt x="8002186" y="0"/>
                </a:lnTo>
                <a:lnTo>
                  <a:pt x="8002186" y="3854761"/>
                </a:lnTo>
                <a:lnTo>
                  <a:pt x="7955402" y="3935798"/>
                </a:lnTo>
                <a:cubicBezTo>
                  <a:pt x="7746501" y="4297645"/>
                  <a:pt x="7507757" y="4711186"/>
                  <a:pt x="7234906" y="5183803"/>
                </a:cubicBezTo>
                <a:cubicBezTo>
                  <a:pt x="7169747" y="5300355"/>
                  <a:pt x="7048739" y="5370286"/>
                  <a:pt x="6913768" y="5370286"/>
                </a:cubicBezTo>
                <a:cubicBezTo>
                  <a:pt x="6913768" y="5370286"/>
                  <a:pt x="6913768" y="5370286"/>
                  <a:pt x="2552812" y="5370286"/>
                </a:cubicBezTo>
                <a:cubicBezTo>
                  <a:pt x="2417841" y="5370286"/>
                  <a:pt x="2296833" y="5300355"/>
                  <a:pt x="2231675" y="5183803"/>
                </a:cubicBezTo>
                <a:cubicBezTo>
                  <a:pt x="2231675" y="5183803"/>
                  <a:pt x="2231675" y="5183803"/>
                  <a:pt x="48870" y="1402863"/>
                </a:cubicBezTo>
                <a:cubicBezTo>
                  <a:pt x="-16289" y="1286311"/>
                  <a:pt x="-16289" y="1141787"/>
                  <a:pt x="48870" y="1029897"/>
                </a:cubicBezTo>
                <a:cubicBezTo>
                  <a:pt x="48870" y="1029897"/>
                  <a:pt x="48870" y="1029897"/>
                  <a:pt x="581781" y="105678"/>
                </a:cubicBezTo>
                <a:close/>
              </a:path>
            </a:pathLst>
          </a:custGeom>
        </p:spPr>
      </p:pic>
      <p:sp>
        <p:nvSpPr>
          <p:cNvPr id="20" name="TextBox 19"/>
          <p:cNvSpPr txBox="1"/>
          <p:nvPr/>
        </p:nvSpPr>
        <p:spPr>
          <a:xfrm>
            <a:off x="840319" y="908528"/>
            <a:ext cx="3230372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Montserrat Medium"/>
              </a:rPr>
              <a:t>SOLUTION</a:t>
            </a:r>
          </a:p>
          <a:p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/>
              </a:rPr>
              <a:t>FOR YOU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Montserrat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59862" y="981514"/>
            <a:ext cx="936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" name="Freeform 18"/>
          <p:cNvSpPr>
            <a:spLocks noChangeAspect="1"/>
          </p:cNvSpPr>
          <p:nvPr/>
        </p:nvSpPr>
        <p:spPr bwMode="auto">
          <a:xfrm>
            <a:off x="6568385" y="4345549"/>
            <a:ext cx="1878828" cy="1644116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5"/>
          <p:cNvSpPr>
            <a:spLocks/>
          </p:cNvSpPr>
          <p:nvPr/>
        </p:nvSpPr>
        <p:spPr bwMode="auto">
          <a:xfrm>
            <a:off x="7243734" y="4893439"/>
            <a:ext cx="543072" cy="593160"/>
          </a:xfrm>
          <a:custGeom>
            <a:avLst/>
            <a:gdLst>
              <a:gd name="T0" fmla="*/ 70 w 87"/>
              <a:gd name="T1" fmla="*/ 95 h 95"/>
              <a:gd name="T2" fmla="*/ 55 w 87"/>
              <a:gd name="T3" fmla="*/ 89 h 95"/>
              <a:gd name="T4" fmla="*/ 7 w 87"/>
              <a:gd name="T5" fmla="*/ 41 h 95"/>
              <a:gd name="T6" fmla="*/ 0 w 87"/>
              <a:gd name="T7" fmla="*/ 24 h 95"/>
              <a:gd name="T8" fmla="*/ 24 w 87"/>
              <a:gd name="T9" fmla="*/ 0 h 95"/>
              <a:gd name="T10" fmla="*/ 41 w 87"/>
              <a:gd name="T11" fmla="*/ 7 h 95"/>
              <a:gd name="T12" fmla="*/ 78 w 87"/>
              <a:gd name="T13" fmla="*/ 45 h 95"/>
              <a:gd name="T14" fmla="*/ 79 w 87"/>
              <a:gd name="T15" fmla="*/ 46 h 95"/>
              <a:gd name="T16" fmla="*/ 74 w 87"/>
              <a:gd name="T17" fmla="*/ 51 h 95"/>
              <a:gd name="T18" fmla="*/ 73 w 87"/>
              <a:gd name="T19" fmla="*/ 50 h 95"/>
              <a:gd name="T20" fmla="*/ 35 w 87"/>
              <a:gd name="T21" fmla="*/ 12 h 95"/>
              <a:gd name="T22" fmla="*/ 24 w 87"/>
              <a:gd name="T23" fmla="*/ 8 h 95"/>
              <a:gd name="T24" fmla="*/ 8 w 87"/>
              <a:gd name="T25" fmla="*/ 24 h 95"/>
              <a:gd name="T26" fmla="*/ 13 w 87"/>
              <a:gd name="T27" fmla="*/ 35 h 95"/>
              <a:gd name="T28" fmla="*/ 61 w 87"/>
              <a:gd name="T29" fmla="*/ 83 h 95"/>
              <a:gd name="T30" fmla="*/ 70 w 87"/>
              <a:gd name="T31" fmla="*/ 87 h 95"/>
              <a:gd name="T32" fmla="*/ 79 w 87"/>
              <a:gd name="T33" fmla="*/ 78 h 95"/>
              <a:gd name="T34" fmla="*/ 75 w 87"/>
              <a:gd name="T35" fmla="*/ 69 h 95"/>
              <a:gd name="T36" fmla="*/ 39 w 87"/>
              <a:gd name="T37" fmla="*/ 33 h 95"/>
              <a:gd name="T38" fmla="*/ 35 w 87"/>
              <a:gd name="T39" fmla="*/ 31 h 95"/>
              <a:gd name="T40" fmla="*/ 31 w 87"/>
              <a:gd name="T41" fmla="*/ 35 h 95"/>
              <a:gd name="T42" fmla="*/ 33 w 87"/>
              <a:gd name="T43" fmla="*/ 39 h 95"/>
              <a:gd name="T44" fmla="*/ 58 w 87"/>
              <a:gd name="T45" fmla="*/ 65 h 95"/>
              <a:gd name="T46" fmla="*/ 59 w 87"/>
              <a:gd name="T47" fmla="*/ 66 h 95"/>
              <a:gd name="T48" fmla="*/ 54 w 87"/>
              <a:gd name="T49" fmla="*/ 71 h 95"/>
              <a:gd name="T50" fmla="*/ 53 w 87"/>
              <a:gd name="T51" fmla="*/ 70 h 95"/>
              <a:gd name="T52" fmla="*/ 27 w 87"/>
              <a:gd name="T53" fmla="*/ 45 h 95"/>
              <a:gd name="T54" fmla="*/ 23 w 87"/>
              <a:gd name="T55" fmla="*/ 35 h 95"/>
              <a:gd name="T56" fmla="*/ 36 w 87"/>
              <a:gd name="T57" fmla="*/ 23 h 95"/>
              <a:gd name="T58" fmla="*/ 45 w 87"/>
              <a:gd name="T59" fmla="*/ 27 h 95"/>
              <a:gd name="T60" fmla="*/ 81 w 87"/>
              <a:gd name="T61" fmla="*/ 63 h 95"/>
              <a:gd name="T62" fmla="*/ 87 w 87"/>
              <a:gd name="T63" fmla="*/ 78 h 95"/>
              <a:gd name="T64" fmla="*/ 70 w 87"/>
              <a:gd name="T65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" h="95">
                <a:moveTo>
                  <a:pt x="70" y="95"/>
                </a:moveTo>
                <a:cubicBezTo>
                  <a:pt x="65" y="95"/>
                  <a:pt x="59" y="93"/>
                  <a:pt x="55" y="89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36"/>
                  <a:pt x="0" y="30"/>
                  <a:pt x="0" y="24"/>
                </a:cubicBezTo>
                <a:cubicBezTo>
                  <a:pt x="0" y="10"/>
                  <a:pt x="10" y="0"/>
                  <a:pt x="24" y="0"/>
                </a:cubicBezTo>
                <a:cubicBezTo>
                  <a:pt x="30" y="0"/>
                  <a:pt x="36" y="2"/>
                  <a:pt x="41" y="7"/>
                </a:cubicBezTo>
                <a:cubicBezTo>
                  <a:pt x="78" y="45"/>
                  <a:pt x="78" y="45"/>
                  <a:pt x="78" y="45"/>
                </a:cubicBezTo>
                <a:cubicBezTo>
                  <a:pt x="79" y="45"/>
                  <a:pt x="79" y="46"/>
                  <a:pt x="79" y="46"/>
                </a:cubicBezTo>
                <a:cubicBezTo>
                  <a:pt x="79" y="47"/>
                  <a:pt x="76" y="51"/>
                  <a:pt x="74" y="51"/>
                </a:cubicBezTo>
                <a:cubicBezTo>
                  <a:pt x="74" y="51"/>
                  <a:pt x="73" y="51"/>
                  <a:pt x="73" y="50"/>
                </a:cubicBezTo>
                <a:cubicBezTo>
                  <a:pt x="35" y="12"/>
                  <a:pt x="35" y="12"/>
                  <a:pt x="35" y="12"/>
                </a:cubicBezTo>
                <a:cubicBezTo>
                  <a:pt x="32" y="9"/>
                  <a:pt x="28" y="8"/>
                  <a:pt x="24" y="8"/>
                </a:cubicBezTo>
                <a:cubicBezTo>
                  <a:pt x="15" y="8"/>
                  <a:pt x="8" y="15"/>
                  <a:pt x="8" y="24"/>
                </a:cubicBezTo>
                <a:cubicBezTo>
                  <a:pt x="8" y="28"/>
                  <a:pt x="10" y="32"/>
                  <a:pt x="13" y="35"/>
                </a:cubicBezTo>
                <a:cubicBezTo>
                  <a:pt x="61" y="83"/>
                  <a:pt x="61" y="83"/>
                  <a:pt x="61" y="83"/>
                </a:cubicBezTo>
                <a:cubicBezTo>
                  <a:pt x="63" y="86"/>
                  <a:pt x="67" y="87"/>
                  <a:pt x="70" y="87"/>
                </a:cubicBezTo>
                <a:cubicBezTo>
                  <a:pt x="75" y="87"/>
                  <a:pt x="79" y="83"/>
                  <a:pt x="79" y="78"/>
                </a:cubicBezTo>
                <a:cubicBezTo>
                  <a:pt x="79" y="75"/>
                  <a:pt x="78" y="71"/>
                  <a:pt x="75" y="69"/>
                </a:cubicBezTo>
                <a:cubicBezTo>
                  <a:pt x="39" y="33"/>
                  <a:pt x="39" y="33"/>
                  <a:pt x="39" y="33"/>
                </a:cubicBezTo>
                <a:cubicBezTo>
                  <a:pt x="38" y="32"/>
                  <a:pt x="37" y="31"/>
                  <a:pt x="35" y="31"/>
                </a:cubicBezTo>
                <a:cubicBezTo>
                  <a:pt x="33" y="31"/>
                  <a:pt x="31" y="33"/>
                  <a:pt x="31" y="35"/>
                </a:cubicBezTo>
                <a:cubicBezTo>
                  <a:pt x="31" y="37"/>
                  <a:pt x="32" y="38"/>
                  <a:pt x="33" y="39"/>
                </a:cubicBezTo>
                <a:cubicBezTo>
                  <a:pt x="58" y="65"/>
                  <a:pt x="58" y="65"/>
                  <a:pt x="58" y="65"/>
                </a:cubicBezTo>
                <a:cubicBezTo>
                  <a:pt x="59" y="65"/>
                  <a:pt x="59" y="66"/>
                  <a:pt x="59" y="66"/>
                </a:cubicBezTo>
                <a:cubicBezTo>
                  <a:pt x="59" y="67"/>
                  <a:pt x="55" y="71"/>
                  <a:pt x="54" y="71"/>
                </a:cubicBezTo>
                <a:cubicBezTo>
                  <a:pt x="54" y="71"/>
                  <a:pt x="53" y="71"/>
                  <a:pt x="53" y="70"/>
                </a:cubicBezTo>
                <a:cubicBezTo>
                  <a:pt x="27" y="45"/>
                  <a:pt x="27" y="45"/>
                  <a:pt x="27" y="45"/>
                </a:cubicBezTo>
                <a:cubicBezTo>
                  <a:pt x="25" y="42"/>
                  <a:pt x="23" y="39"/>
                  <a:pt x="23" y="35"/>
                </a:cubicBezTo>
                <a:cubicBezTo>
                  <a:pt x="23" y="29"/>
                  <a:pt x="29" y="23"/>
                  <a:pt x="36" y="23"/>
                </a:cubicBezTo>
                <a:cubicBezTo>
                  <a:pt x="39" y="23"/>
                  <a:pt x="42" y="25"/>
                  <a:pt x="45" y="27"/>
                </a:cubicBezTo>
                <a:cubicBezTo>
                  <a:pt x="81" y="63"/>
                  <a:pt x="81" y="63"/>
                  <a:pt x="81" y="63"/>
                </a:cubicBezTo>
                <a:cubicBezTo>
                  <a:pt x="85" y="67"/>
                  <a:pt x="87" y="73"/>
                  <a:pt x="87" y="78"/>
                </a:cubicBezTo>
                <a:cubicBezTo>
                  <a:pt x="87" y="88"/>
                  <a:pt x="80" y="95"/>
                  <a:pt x="70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74901-B3C2-3320-C806-07DE376EE11C}"/>
              </a:ext>
            </a:extLst>
          </p:cNvPr>
          <p:cNvSpPr/>
          <p:nvPr/>
        </p:nvSpPr>
        <p:spPr>
          <a:xfrm>
            <a:off x="840319" y="2271909"/>
            <a:ext cx="4565896" cy="39277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Calibri"/>
                <a:cs typeface="Calibri"/>
              </a:rPr>
              <a:t>Comprehensive and immersive learning.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Calibri"/>
                <a:cs typeface="Calibri"/>
              </a:rPr>
              <a:t>Targets proficiency gap for success in Japan-related industries.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Calibri"/>
                <a:cs typeface="Calibri"/>
              </a:rPr>
              <a:t>Master kanji and grammar structures.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Calibri"/>
                <a:cs typeface="Calibri"/>
              </a:rPr>
              <a:t>Real-world scenarios and cultural insights for holistic understanding.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Calibri"/>
                <a:cs typeface="Calibri"/>
              </a:rPr>
              <a:t>Tailored content for global growth demands.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Calibri"/>
                <a:cs typeface="Calibri"/>
              </a:rPr>
              <a:t>Equips learners for business transactions and cultural nuances.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Calibri"/>
                <a:cs typeface="Calibri"/>
              </a:rPr>
              <a:t>Vast library of curated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/>
                <a:ea typeface="Calibri"/>
                <a:cs typeface="Calibri"/>
              </a:rPr>
              <a:t>Regular updates for current and relevant language skills.</a:t>
            </a:r>
          </a:p>
        </p:txBody>
      </p:sp>
    </p:spTree>
    <p:extLst>
      <p:ext uri="{BB962C8B-B14F-4D97-AF65-F5344CB8AC3E}">
        <p14:creationId xmlns:p14="http://schemas.microsoft.com/office/powerpoint/2010/main" val="405963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A0434D-6561-5BF3-4B88-72C8683F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140" y="1187312"/>
            <a:ext cx="7339636" cy="49582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75" y="912146"/>
            <a:ext cx="11532366" cy="6452068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308155" y="1352174"/>
            <a:ext cx="347242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OUR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latin typeface="Montserrat Medium" panose="00000600000000000000" pitchFamily="50" charset="0"/>
            </a:endParaRPr>
          </a:p>
          <a:p>
            <a:pPr algn="r"/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DEKSTOP</a:t>
            </a:r>
          </a:p>
          <a:p>
            <a:pPr algn="r"/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SOFTWARE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07312" y="1377540"/>
            <a:ext cx="1260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132" y="3475832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practice with our software</a:t>
            </a:r>
          </a:p>
        </p:txBody>
      </p:sp>
    </p:spTree>
    <p:extLst>
      <p:ext uri="{BB962C8B-B14F-4D97-AF65-F5344CB8AC3E}">
        <p14:creationId xmlns:p14="http://schemas.microsoft.com/office/powerpoint/2010/main" val="16531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!! 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-1792428" y="-394779"/>
            <a:ext cx="5346867" cy="9316814"/>
          </a:xfrm>
          <a:prstGeom prst="rect">
            <a:avLst/>
          </a:prstGeom>
        </p:spPr>
      </p:pic>
      <p:pic>
        <p:nvPicPr>
          <p:cNvPr id="23" name="!! 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03484">
            <a:off x="1880697" y="-2754804"/>
            <a:ext cx="5346867" cy="93168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flipH="1">
            <a:off x="7311944" y="1659934"/>
            <a:ext cx="43604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YOUR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MOBILE</a:t>
            </a:r>
          </a:p>
          <a:p>
            <a:pPr algn="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SUPPORT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Montserrat Medium" panose="00000600000000000000" pitchFamily="50" charset="0"/>
            </a:endParaRPr>
          </a:p>
        </p:txBody>
      </p:sp>
      <p:sp>
        <p:nvSpPr>
          <p:cNvPr id="25" name="Rectangle 24"/>
          <p:cNvSpPr/>
          <p:nvPr/>
        </p:nvSpPr>
        <p:spPr>
          <a:xfrm flipH="1">
            <a:off x="7440751" y="1753128"/>
            <a:ext cx="1625195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8091335" y="3179054"/>
            <a:ext cx="35284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expand to your</a:t>
            </a:r>
          </a:p>
          <a:p>
            <a:pPr algn="r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mobility with</a:t>
            </a:r>
          </a:p>
          <a:p>
            <a:pPr algn="r"/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app support</a:t>
            </a:r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ABF9210-2AB5-2970-EEFB-FF78F61ABC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425" b="425"/>
          <a:stretch/>
        </p:blipFill>
        <p:spPr>
          <a:xfrm rot="19680000">
            <a:off x="-810658" y="1233333"/>
            <a:ext cx="3420492" cy="6067734"/>
          </a:xfrm>
          <a:solidFill>
            <a:schemeClr val="bg1">
              <a:lumMod val="95000"/>
            </a:schemeClr>
          </a:solidFill>
        </p:spPr>
      </p:pic>
      <p:pic>
        <p:nvPicPr>
          <p:cNvPr id="7" name="Picture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46EE7A2F-9BFC-955D-8FFC-3BB384F6209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496" b="496"/>
          <a:stretch/>
        </p:blipFill>
        <p:spPr>
          <a:xfrm rot="19680000">
            <a:off x="2865563" y="-1129367"/>
            <a:ext cx="3417076" cy="6070763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662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 Picture" descr="A picture containing outdoor, snow, mountain&#10;&#10;Description automatically generated">
            <a:extLst>
              <a:ext uri="{FF2B5EF4-FFF2-40B4-BE49-F238E27FC236}">
                <a16:creationId xmlns:a16="http://schemas.microsoft.com/office/drawing/2014/main" id="{D414D9E6-C71C-733F-6D87-4125358081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" r="4992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840319" y="908528"/>
            <a:ext cx="32528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50" charset="0"/>
              </a:rPr>
              <a:t>OUR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rPr>
              <a:t> MAIN</a:t>
            </a:r>
          </a:p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</a:rPr>
              <a:t>FEATURES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672" y="981514"/>
            <a:ext cx="1224000" cy="36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8419" y="2286626"/>
            <a:ext cx="471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the power of association across nations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746260" y="4239434"/>
            <a:ext cx="138211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latin typeface="Lato"/>
                <a:ea typeface="Lato"/>
                <a:cs typeface="Lato"/>
              </a:rPr>
              <a:t>Login/Signup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2472560" y="4239434"/>
            <a:ext cx="182453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latin typeface="Lato"/>
                <a:ea typeface="Lato"/>
                <a:cs typeface="Lato"/>
              </a:rPr>
              <a:t>"Word of the day"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623631" y="5922193"/>
            <a:ext cx="16273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latin typeface="Lato"/>
                <a:ea typeface="Lato"/>
                <a:cs typeface="Lato"/>
              </a:rPr>
              <a:t>Simulation Page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2666435" y="5922193"/>
            <a:ext cx="154721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latin typeface="Lato"/>
                <a:ea typeface="Lato"/>
                <a:cs typeface="Lato"/>
              </a:rPr>
              <a:t>Checkout Page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414569" y="4239434"/>
            <a:ext cx="213712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latin typeface="Lato"/>
                <a:ea typeface="Lato"/>
                <a:cs typeface="Lato"/>
              </a:rPr>
              <a:t>Search bar and Filters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flipH="1">
            <a:off x="4629372" y="5922193"/>
            <a:ext cx="170752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latin typeface="Lato"/>
                <a:ea typeface="Lato"/>
                <a:cs typeface="Lato"/>
              </a:rPr>
              <a:t>Progress Tracker</a:t>
            </a:r>
            <a:endParaRPr lang="en-US" dirty="0"/>
          </a:p>
        </p:txBody>
      </p:sp>
      <p:sp>
        <p:nvSpPr>
          <p:cNvPr id="7" name="Freeform 5"/>
          <p:cNvSpPr>
            <a:spLocks noChangeAspect="1"/>
          </p:cNvSpPr>
          <p:nvPr/>
        </p:nvSpPr>
        <p:spPr bwMode="auto">
          <a:xfrm>
            <a:off x="6824601" y="1498454"/>
            <a:ext cx="2001370" cy="175134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63500" sx="101000" sy="101000" algn="ctr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4"/>
          <p:cNvSpPr>
            <a:spLocks noEditPoints="1"/>
          </p:cNvSpPr>
          <p:nvPr/>
        </p:nvSpPr>
        <p:spPr bwMode="auto">
          <a:xfrm>
            <a:off x="7506804" y="2047918"/>
            <a:ext cx="636964" cy="652420"/>
          </a:xfrm>
          <a:custGeom>
            <a:avLst/>
            <a:gdLst>
              <a:gd name="T0" fmla="*/ 40 w 87"/>
              <a:gd name="T1" fmla="*/ 71 h 89"/>
              <a:gd name="T2" fmla="*/ 40 w 87"/>
              <a:gd name="T3" fmla="*/ 79 h 89"/>
              <a:gd name="T4" fmla="*/ 35 w 87"/>
              <a:gd name="T5" fmla="*/ 83 h 89"/>
              <a:gd name="T6" fmla="*/ 21 w 87"/>
              <a:gd name="T7" fmla="*/ 89 h 89"/>
              <a:gd name="T8" fmla="*/ 6 w 87"/>
              <a:gd name="T9" fmla="*/ 83 h 89"/>
              <a:gd name="T10" fmla="*/ 0 w 87"/>
              <a:gd name="T11" fmla="*/ 68 h 89"/>
              <a:gd name="T12" fmla="*/ 6 w 87"/>
              <a:gd name="T13" fmla="*/ 54 h 89"/>
              <a:gd name="T14" fmla="*/ 22 w 87"/>
              <a:gd name="T15" fmla="*/ 38 h 89"/>
              <a:gd name="T16" fmla="*/ 52 w 87"/>
              <a:gd name="T17" fmla="*/ 35 h 89"/>
              <a:gd name="T18" fmla="*/ 52 w 87"/>
              <a:gd name="T19" fmla="*/ 42 h 89"/>
              <a:gd name="T20" fmla="*/ 44 w 87"/>
              <a:gd name="T21" fmla="*/ 42 h 89"/>
              <a:gd name="T22" fmla="*/ 30 w 87"/>
              <a:gd name="T23" fmla="*/ 46 h 89"/>
              <a:gd name="T24" fmla="*/ 14 w 87"/>
              <a:gd name="T25" fmla="*/ 62 h 89"/>
              <a:gd name="T26" fmla="*/ 11 w 87"/>
              <a:gd name="T27" fmla="*/ 68 h 89"/>
              <a:gd name="T28" fmla="*/ 14 w 87"/>
              <a:gd name="T29" fmla="*/ 75 h 89"/>
              <a:gd name="T30" fmla="*/ 28 w 87"/>
              <a:gd name="T31" fmla="*/ 75 h 89"/>
              <a:gd name="T32" fmla="*/ 32 w 87"/>
              <a:gd name="T33" fmla="*/ 71 h 89"/>
              <a:gd name="T34" fmla="*/ 40 w 87"/>
              <a:gd name="T35" fmla="*/ 71 h 89"/>
              <a:gd name="T36" fmla="*/ 87 w 87"/>
              <a:gd name="T37" fmla="*/ 23 h 89"/>
              <a:gd name="T38" fmla="*/ 81 w 87"/>
              <a:gd name="T39" fmla="*/ 38 h 89"/>
              <a:gd name="T40" fmla="*/ 64 w 87"/>
              <a:gd name="T41" fmla="*/ 55 h 89"/>
              <a:gd name="T42" fmla="*/ 47 w 87"/>
              <a:gd name="T43" fmla="*/ 63 h 89"/>
              <a:gd name="T44" fmla="*/ 35 w 87"/>
              <a:gd name="T45" fmla="*/ 57 h 89"/>
              <a:gd name="T46" fmla="*/ 35 w 87"/>
              <a:gd name="T47" fmla="*/ 50 h 89"/>
              <a:gd name="T48" fmla="*/ 43 w 87"/>
              <a:gd name="T49" fmla="*/ 50 h 89"/>
              <a:gd name="T50" fmla="*/ 56 w 87"/>
              <a:gd name="T51" fmla="*/ 47 h 89"/>
              <a:gd name="T52" fmla="*/ 73 w 87"/>
              <a:gd name="T53" fmla="*/ 30 h 89"/>
              <a:gd name="T54" fmla="*/ 76 w 87"/>
              <a:gd name="T55" fmla="*/ 23 h 89"/>
              <a:gd name="T56" fmla="*/ 73 w 87"/>
              <a:gd name="T57" fmla="*/ 16 h 89"/>
              <a:gd name="T58" fmla="*/ 60 w 87"/>
              <a:gd name="T59" fmla="*/ 16 h 89"/>
              <a:gd name="T60" fmla="*/ 55 w 87"/>
              <a:gd name="T61" fmla="*/ 21 h 89"/>
              <a:gd name="T62" fmla="*/ 48 w 87"/>
              <a:gd name="T63" fmla="*/ 21 h 89"/>
              <a:gd name="T64" fmla="*/ 48 w 87"/>
              <a:gd name="T65" fmla="*/ 13 h 89"/>
              <a:gd name="T66" fmla="*/ 53 w 87"/>
              <a:gd name="T67" fmla="*/ 8 h 89"/>
              <a:gd name="T68" fmla="*/ 81 w 87"/>
              <a:gd name="T69" fmla="*/ 9 h 89"/>
              <a:gd name="T70" fmla="*/ 87 w 87"/>
              <a:gd name="T71" fmla="*/ 2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7" h="89">
                <a:moveTo>
                  <a:pt x="40" y="71"/>
                </a:moveTo>
                <a:cubicBezTo>
                  <a:pt x="42" y="73"/>
                  <a:pt x="42" y="76"/>
                  <a:pt x="40" y="79"/>
                </a:cubicBezTo>
                <a:cubicBezTo>
                  <a:pt x="35" y="83"/>
                  <a:pt x="35" y="83"/>
                  <a:pt x="35" y="83"/>
                </a:cubicBezTo>
                <a:cubicBezTo>
                  <a:pt x="31" y="87"/>
                  <a:pt x="26" y="89"/>
                  <a:pt x="21" y="89"/>
                </a:cubicBezTo>
                <a:cubicBezTo>
                  <a:pt x="16" y="89"/>
                  <a:pt x="10" y="87"/>
                  <a:pt x="6" y="83"/>
                </a:cubicBezTo>
                <a:cubicBezTo>
                  <a:pt x="2" y="79"/>
                  <a:pt x="0" y="74"/>
                  <a:pt x="0" y="68"/>
                </a:cubicBezTo>
                <a:cubicBezTo>
                  <a:pt x="0" y="63"/>
                  <a:pt x="2" y="58"/>
                  <a:pt x="6" y="54"/>
                </a:cubicBezTo>
                <a:cubicBezTo>
                  <a:pt x="22" y="38"/>
                  <a:pt x="22" y="38"/>
                  <a:pt x="22" y="38"/>
                </a:cubicBezTo>
                <a:cubicBezTo>
                  <a:pt x="32" y="28"/>
                  <a:pt x="44" y="27"/>
                  <a:pt x="52" y="35"/>
                </a:cubicBezTo>
                <a:cubicBezTo>
                  <a:pt x="54" y="37"/>
                  <a:pt x="54" y="40"/>
                  <a:pt x="52" y="42"/>
                </a:cubicBezTo>
                <a:cubicBezTo>
                  <a:pt x="50" y="44"/>
                  <a:pt x="46" y="44"/>
                  <a:pt x="44" y="42"/>
                </a:cubicBezTo>
                <a:cubicBezTo>
                  <a:pt x="40" y="38"/>
                  <a:pt x="33" y="43"/>
                  <a:pt x="30" y="46"/>
                </a:cubicBezTo>
                <a:cubicBezTo>
                  <a:pt x="14" y="62"/>
                  <a:pt x="14" y="62"/>
                  <a:pt x="14" y="62"/>
                </a:cubicBezTo>
                <a:cubicBezTo>
                  <a:pt x="12" y="64"/>
                  <a:pt x="11" y="66"/>
                  <a:pt x="11" y="68"/>
                </a:cubicBezTo>
                <a:cubicBezTo>
                  <a:pt x="11" y="71"/>
                  <a:pt x="12" y="73"/>
                  <a:pt x="14" y="75"/>
                </a:cubicBezTo>
                <a:cubicBezTo>
                  <a:pt x="18" y="79"/>
                  <a:pt x="24" y="79"/>
                  <a:pt x="28" y="75"/>
                </a:cubicBezTo>
                <a:cubicBezTo>
                  <a:pt x="32" y="71"/>
                  <a:pt x="32" y="71"/>
                  <a:pt x="32" y="71"/>
                </a:cubicBezTo>
                <a:cubicBezTo>
                  <a:pt x="34" y="69"/>
                  <a:pt x="37" y="69"/>
                  <a:pt x="40" y="71"/>
                </a:cubicBezTo>
                <a:close/>
                <a:moveTo>
                  <a:pt x="87" y="23"/>
                </a:moveTo>
                <a:cubicBezTo>
                  <a:pt x="87" y="29"/>
                  <a:pt x="85" y="34"/>
                  <a:pt x="81" y="38"/>
                </a:cubicBezTo>
                <a:cubicBezTo>
                  <a:pt x="64" y="55"/>
                  <a:pt x="64" y="55"/>
                  <a:pt x="64" y="55"/>
                </a:cubicBezTo>
                <a:cubicBezTo>
                  <a:pt x="58" y="60"/>
                  <a:pt x="53" y="63"/>
                  <a:pt x="47" y="63"/>
                </a:cubicBezTo>
                <a:cubicBezTo>
                  <a:pt x="43" y="63"/>
                  <a:pt x="39" y="61"/>
                  <a:pt x="35" y="57"/>
                </a:cubicBezTo>
                <a:cubicBezTo>
                  <a:pt x="33" y="55"/>
                  <a:pt x="33" y="52"/>
                  <a:pt x="35" y="50"/>
                </a:cubicBezTo>
                <a:cubicBezTo>
                  <a:pt x="37" y="48"/>
                  <a:pt x="41" y="48"/>
                  <a:pt x="43" y="50"/>
                </a:cubicBezTo>
                <a:cubicBezTo>
                  <a:pt x="45" y="51"/>
                  <a:pt x="48" y="55"/>
                  <a:pt x="56" y="47"/>
                </a:cubicBezTo>
                <a:cubicBezTo>
                  <a:pt x="73" y="30"/>
                  <a:pt x="73" y="30"/>
                  <a:pt x="73" y="30"/>
                </a:cubicBezTo>
                <a:cubicBezTo>
                  <a:pt x="75" y="28"/>
                  <a:pt x="76" y="26"/>
                  <a:pt x="76" y="23"/>
                </a:cubicBezTo>
                <a:cubicBezTo>
                  <a:pt x="76" y="21"/>
                  <a:pt x="75" y="18"/>
                  <a:pt x="73" y="16"/>
                </a:cubicBezTo>
                <a:cubicBezTo>
                  <a:pt x="70" y="13"/>
                  <a:pt x="65" y="11"/>
                  <a:pt x="60" y="16"/>
                </a:cubicBezTo>
                <a:cubicBezTo>
                  <a:pt x="55" y="21"/>
                  <a:pt x="55" y="21"/>
                  <a:pt x="55" y="21"/>
                </a:cubicBezTo>
                <a:cubicBezTo>
                  <a:pt x="53" y="23"/>
                  <a:pt x="50" y="23"/>
                  <a:pt x="48" y="21"/>
                </a:cubicBezTo>
                <a:cubicBezTo>
                  <a:pt x="45" y="19"/>
                  <a:pt x="45" y="15"/>
                  <a:pt x="48" y="13"/>
                </a:cubicBezTo>
                <a:cubicBezTo>
                  <a:pt x="53" y="8"/>
                  <a:pt x="53" y="8"/>
                  <a:pt x="53" y="8"/>
                </a:cubicBezTo>
                <a:cubicBezTo>
                  <a:pt x="61" y="0"/>
                  <a:pt x="72" y="1"/>
                  <a:pt x="81" y="9"/>
                </a:cubicBezTo>
                <a:cubicBezTo>
                  <a:pt x="85" y="13"/>
                  <a:pt x="87" y="18"/>
                  <a:pt x="87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464907-CD4D-4828-B3EB-338D06E7A3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" y="3357175"/>
            <a:ext cx="805717" cy="805717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ECA31D-EFD2-6786-4EEE-1FD9A51EC7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98" y="3153743"/>
            <a:ext cx="1085691" cy="1085691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E0263C-2CB9-2065-C7E6-9603475652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98" y="3309585"/>
            <a:ext cx="773454" cy="773454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22791D-CE1D-C260-A34E-BC72656D36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" y="4881033"/>
            <a:ext cx="910970" cy="910970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CEF0517-5802-BBD5-723D-B90DFA7D39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12" y="4805941"/>
            <a:ext cx="986062" cy="986062"/>
          </a:xfrm>
          <a:prstGeom prst="rect">
            <a:avLst/>
          </a:prstGeom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2095E-E28B-FAE5-1EDB-9708724C4A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82" y="4865535"/>
            <a:ext cx="863470" cy="8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4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!! Pictu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6" r="14716"/>
          <a:stretch/>
        </p:blipFill>
        <p:spPr>
          <a:xfrm>
            <a:off x="2" y="0"/>
            <a:ext cx="7259277" cy="6858000"/>
          </a:xfrm>
          <a:custGeom>
            <a:avLst/>
            <a:gdLst>
              <a:gd name="connsiteX0" fmla="*/ 352177 w 7259277"/>
              <a:gd name="connsiteY0" fmla="*/ 4725988 h 6858000"/>
              <a:gd name="connsiteX1" fmla="*/ 784505 w 7259277"/>
              <a:gd name="connsiteY1" fmla="*/ 5476112 h 6858000"/>
              <a:gd name="connsiteX2" fmla="*/ 961554 w 7259277"/>
              <a:gd name="connsiteY2" fmla="*/ 5579151 h 6858000"/>
              <a:gd name="connsiteX3" fmla="*/ 2756745 w 7259277"/>
              <a:gd name="connsiteY3" fmla="*/ 5579151 h 6858000"/>
              <a:gd name="connsiteX4" fmla="*/ 3106724 w 7259277"/>
              <a:gd name="connsiteY4" fmla="*/ 6189141 h 6858000"/>
              <a:gd name="connsiteX5" fmla="*/ 3106724 w 7259277"/>
              <a:gd name="connsiteY5" fmla="*/ 6271572 h 6858000"/>
              <a:gd name="connsiteX6" fmla="*/ 2825753 w 7259277"/>
              <a:gd name="connsiteY6" fmla="*/ 6757740 h 6858000"/>
              <a:gd name="connsiteX7" fmla="*/ 2767810 w 7259277"/>
              <a:gd name="connsiteY7" fmla="*/ 6858000 h 6858000"/>
              <a:gd name="connsiteX8" fmla="*/ 0 w 7259277"/>
              <a:gd name="connsiteY8" fmla="*/ 6858000 h 6858000"/>
              <a:gd name="connsiteX9" fmla="*/ 0 w 7259277"/>
              <a:gd name="connsiteY9" fmla="*/ 5336470 h 6858000"/>
              <a:gd name="connsiteX10" fmla="*/ 15121 w 7259277"/>
              <a:gd name="connsiteY10" fmla="*/ 5310258 h 6858000"/>
              <a:gd name="connsiteX11" fmla="*/ 352177 w 7259277"/>
              <a:gd name="connsiteY11" fmla="*/ 4725988 h 6858000"/>
              <a:gd name="connsiteX12" fmla="*/ 0 w 7259277"/>
              <a:gd name="connsiteY12" fmla="*/ 0 h 6858000"/>
              <a:gd name="connsiteX13" fmla="*/ 6242963 w 7259277"/>
              <a:gd name="connsiteY13" fmla="*/ 0 h 6858000"/>
              <a:gd name="connsiteX14" fmla="*/ 6287089 w 7259277"/>
              <a:gd name="connsiteY14" fmla="*/ 76600 h 6858000"/>
              <a:gd name="connsiteX15" fmla="*/ 7246929 w 7259277"/>
              <a:gd name="connsiteY15" fmla="*/ 1742815 h 6858000"/>
              <a:gd name="connsiteX16" fmla="*/ 7246929 w 7259277"/>
              <a:gd name="connsiteY16" fmla="*/ 1825244 h 6858000"/>
              <a:gd name="connsiteX17" fmla="*/ 5176626 w 7259277"/>
              <a:gd name="connsiteY17" fmla="*/ 5415024 h 6858000"/>
              <a:gd name="connsiteX18" fmla="*/ 5106655 w 7259277"/>
              <a:gd name="connsiteY18" fmla="*/ 5456238 h 6858000"/>
              <a:gd name="connsiteX19" fmla="*/ 961931 w 7259277"/>
              <a:gd name="connsiteY19" fmla="*/ 5456238 h 6858000"/>
              <a:gd name="connsiteX20" fmla="*/ 891961 w 7259277"/>
              <a:gd name="connsiteY20" fmla="*/ 5415024 h 6858000"/>
              <a:gd name="connsiteX21" fmla="*/ 18552 w 7259277"/>
              <a:gd name="connsiteY21" fmla="*/ 3900586 h 6858000"/>
              <a:gd name="connsiteX22" fmla="*/ 0 w 7259277"/>
              <a:gd name="connsiteY22" fmla="*/ 38684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59277" h="6858000">
                <a:moveTo>
                  <a:pt x="352177" y="4725988"/>
                </a:moveTo>
                <a:cubicBezTo>
                  <a:pt x="352177" y="4725988"/>
                  <a:pt x="352177" y="4725988"/>
                  <a:pt x="784505" y="5476112"/>
                </a:cubicBezTo>
                <a:cubicBezTo>
                  <a:pt x="821562" y="5542057"/>
                  <a:pt x="887441" y="5579151"/>
                  <a:pt x="961554" y="5579151"/>
                </a:cubicBezTo>
                <a:cubicBezTo>
                  <a:pt x="961554" y="5579151"/>
                  <a:pt x="961554" y="5579151"/>
                  <a:pt x="2756745" y="5579151"/>
                </a:cubicBezTo>
                <a:lnTo>
                  <a:pt x="3106724" y="6189141"/>
                </a:lnTo>
                <a:cubicBezTo>
                  <a:pt x="3123194" y="6213870"/>
                  <a:pt x="3123194" y="6242721"/>
                  <a:pt x="3106724" y="6271572"/>
                </a:cubicBezTo>
                <a:cubicBezTo>
                  <a:pt x="3106724" y="6271572"/>
                  <a:pt x="3106724" y="6271572"/>
                  <a:pt x="2825753" y="6757740"/>
                </a:cubicBezTo>
                <a:lnTo>
                  <a:pt x="2767810" y="6858000"/>
                </a:lnTo>
                <a:lnTo>
                  <a:pt x="0" y="6858000"/>
                </a:lnTo>
                <a:lnTo>
                  <a:pt x="0" y="5336470"/>
                </a:lnTo>
                <a:lnTo>
                  <a:pt x="15121" y="5310258"/>
                </a:lnTo>
                <a:cubicBezTo>
                  <a:pt x="109013" y="5147502"/>
                  <a:pt x="220291" y="4954606"/>
                  <a:pt x="352177" y="4725988"/>
                </a:cubicBezTo>
                <a:close/>
                <a:moveTo>
                  <a:pt x="0" y="0"/>
                </a:moveTo>
                <a:lnTo>
                  <a:pt x="6242963" y="0"/>
                </a:lnTo>
                <a:lnTo>
                  <a:pt x="6287089" y="76600"/>
                </a:lnTo>
                <a:cubicBezTo>
                  <a:pt x="6543350" y="521451"/>
                  <a:pt x="6858747" y="1068959"/>
                  <a:pt x="7246929" y="1742815"/>
                </a:cubicBezTo>
                <a:cubicBezTo>
                  <a:pt x="7263393" y="1767544"/>
                  <a:pt x="7263393" y="1796394"/>
                  <a:pt x="7246929" y="1825244"/>
                </a:cubicBezTo>
                <a:cubicBezTo>
                  <a:pt x="7246929" y="1825244"/>
                  <a:pt x="7246929" y="1825244"/>
                  <a:pt x="5176626" y="5415024"/>
                </a:cubicBezTo>
                <a:cubicBezTo>
                  <a:pt x="5160163" y="5439752"/>
                  <a:pt x="5135467" y="5456238"/>
                  <a:pt x="5106655" y="5456238"/>
                </a:cubicBezTo>
                <a:cubicBezTo>
                  <a:pt x="5106655" y="5456238"/>
                  <a:pt x="5106655" y="5456238"/>
                  <a:pt x="961931" y="5456238"/>
                </a:cubicBezTo>
                <a:cubicBezTo>
                  <a:pt x="933120" y="5456238"/>
                  <a:pt x="904308" y="5439752"/>
                  <a:pt x="891961" y="5415024"/>
                </a:cubicBezTo>
                <a:cubicBezTo>
                  <a:pt x="891961" y="5415024"/>
                  <a:pt x="891961" y="5415024"/>
                  <a:pt x="18552" y="3900586"/>
                </a:cubicBezTo>
                <a:lnTo>
                  <a:pt x="0" y="3868419"/>
                </a:lnTo>
                <a:close/>
              </a:path>
            </a:pathLst>
          </a:custGeom>
        </p:spPr>
      </p:pic>
      <p:sp>
        <p:nvSpPr>
          <p:cNvPr id="17" name="TextBox 16"/>
          <p:cNvSpPr txBox="1"/>
          <p:nvPr/>
        </p:nvSpPr>
        <p:spPr>
          <a:xfrm>
            <a:off x="7259279" y="3080684"/>
            <a:ext cx="4366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   DE</a:t>
            </a: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MO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54060" y="4172601"/>
            <a:ext cx="3708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thank you so much for</a:t>
            </a:r>
          </a:p>
          <a:p>
            <a:pPr algn="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your attention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234488" y="3245531"/>
            <a:ext cx="2277472" cy="666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1" y="4725988"/>
            <a:ext cx="3119076" cy="2132012"/>
          </a:xfrm>
          <a:custGeom>
            <a:avLst/>
            <a:gdLst>
              <a:gd name="connsiteX0" fmla="*/ 352177 w 3119076"/>
              <a:gd name="connsiteY0" fmla="*/ 0 h 2132012"/>
              <a:gd name="connsiteX1" fmla="*/ 784505 w 3119076"/>
              <a:gd name="connsiteY1" fmla="*/ 750124 h 2132012"/>
              <a:gd name="connsiteX2" fmla="*/ 961554 w 3119076"/>
              <a:gd name="connsiteY2" fmla="*/ 853163 h 2132012"/>
              <a:gd name="connsiteX3" fmla="*/ 2756745 w 3119076"/>
              <a:gd name="connsiteY3" fmla="*/ 853163 h 2132012"/>
              <a:gd name="connsiteX4" fmla="*/ 3106724 w 3119076"/>
              <a:gd name="connsiteY4" fmla="*/ 1463153 h 2132012"/>
              <a:gd name="connsiteX5" fmla="*/ 3106724 w 3119076"/>
              <a:gd name="connsiteY5" fmla="*/ 1545584 h 2132012"/>
              <a:gd name="connsiteX6" fmla="*/ 2825753 w 3119076"/>
              <a:gd name="connsiteY6" fmla="*/ 2031752 h 2132012"/>
              <a:gd name="connsiteX7" fmla="*/ 2767810 w 3119076"/>
              <a:gd name="connsiteY7" fmla="*/ 2132012 h 2132012"/>
              <a:gd name="connsiteX8" fmla="*/ 0 w 3119076"/>
              <a:gd name="connsiteY8" fmla="*/ 2132012 h 2132012"/>
              <a:gd name="connsiteX9" fmla="*/ 0 w 3119076"/>
              <a:gd name="connsiteY9" fmla="*/ 610482 h 2132012"/>
              <a:gd name="connsiteX10" fmla="*/ 15121 w 3119076"/>
              <a:gd name="connsiteY10" fmla="*/ 584270 h 2132012"/>
              <a:gd name="connsiteX11" fmla="*/ 352177 w 3119076"/>
              <a:gd name="connsiteY11" fmla="*/ 0 h 21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9076" h="2132012">
                <a:moveTo>
                  <a:pt x="352177" y="0"/>
                </a:moveTo>
                <a:cubicBezTo>
                  <a:pt x="352177" y="0"/>
                  <a:pt x="352177" y="0"/>
                  <a:pt x="784505" y="750124"/>
                </a:cubicBezTo>
                <a:cubicBezTo>
                  <a:pt x="821562" y="816069"/>
                  <a:pt x="887441" y="853163"/>
                  <a:pt x="961554" y="853163"/>
                </a:cubicBezTo>
                <a:cubicBezTo>
                  <a:pt x="961554" y="853163"/>
                  <a:pt x="961554" y="853163"/>
                  <a:pt x="2756745" y="853163"/>
                </a:cubicBezTo>
                <a:lnTo>
                  <a:pt x="3106724" y="1463153"/>
                </a:lnTo>
                <a:cubicBezTo>
                  <a:pt x="3123194" y="1487882"/>
                  <a:pt x="3123194" y="1516733"/>
                  <a:pt x="3106724" y="1545584"/>
                </a:cubicBezTo>
                <a:cubicBezTo>
                  <a:pt x="3106724" y="1545584"/>
                  <a:pt x="3106724" y="1545584"/>
                  <a:pt x="2825753" y="2031752"/>
                </a:cubicBezTo>
                <a:lnTo>
                  <a:pt x="2767810" y="2132012"/>
                </a:lnTo>
                <a:lnTo>
                  <a:pt x="0" y="2132012"/>
                </a:lnTo>
                <a:lnTo>
                  <a:pt x="0" y="610482"/>
                </a:lnTo>
                <a:lnTo>
                  <a:pt x="15121" y="584270"/>
                </a:lnTo>
                <a:cubicBezTo>
                  <a:pt x="109013" y="421514"/>
                  <a:pt x="220291" y="228618"/>
                  <a:pt x="352177" y="0"/>
                </a:cubicBezTo>
                <a:close/>
              </a:path>
            </a:pathLst>
          </a:custGeom>
          <a:solidFill>
            <a:schemeClr val="accent2">
              <a:alpha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Freeform 5"/>
          <p:cNvSpPr>
            <a:spLocks noChangeAspect="1"/>
          </p:cNvSpPr>
          <p:nvPr/>
        </p:nvSpPr>
        <p:spPr bwMode="auto">
          <a:xfrm>
            <a:off x="3644126" y="4015199"/>
            <a:ext cx="2900322" cy="253800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6674705" y="227230"/>
            <a:ext cx="741606" cy="648960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5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FE4930D75485458ACB24D6B0E004E5" ma:contentTypeVersion="17" ma:contentTypeDescription="Create a new document." ma:contentTypeScope="" ma:versionID="604f10b976ff79268fda85466a60d4f4">
  <xsd:schema xmlns:xsd="http://www.w3.org/2001/XMLSchema" xmlns:xs="http://www.w3.org/2001/XMLSchema" xmlns:p="http://schemas.microsoft.com/office/2006/metadata/properties" xmlns:ns3="2aad66fd-1701-4d52-aadb-69e26790aae0" xmlns:ns4="739f772f-7570-47f6-9bdd-4dd6bd65e21f" targetNamespace="http://schemas.microsoft.com/office/2006/metadata/properties" ma:root="true" ma:fieldsID="34a9e7cc6ba9ee36db4b94bcbcd018dd" ns3:_="" ns4:_="">
    <xsd:import namespace="2aad66fd-1701-4d52-aadb-69e26790aae0"/>
    <xsd:import namespace="739f772f-7570-47f6-9bdd-4dd6bd65e2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ad66fd-1701-4d52-aadb-69e26790aa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f772f-7570-47f6-9bdd-4dd6bd65e2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ad66fd-1701-4d52-aadb-69e26790aae0" xsi:nil="true"/>
  </documentManagement>
</p:properties>
</file>

<file path=customXml/itemProps1.xml><?xml version="1.0" encoding="utf-8"?>
<ds:datastoreItem xmlns:ds="http://schemas.openxmlformats.org/officeDocument/2006/customXml" ds:itemID="{C3478EF2-9ED5-46AD-81F4-D68606B9EB25}">
  <ds:schemaRefs>
    <ds:schemaRef ds:uri="2aad66fd-1701-4d52-aadb-69e26790aae0"/>
    <ds:schemaRef ds:uri="739f772f-7570-47f6-9bdd-4dd6bd65e21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0D5C3B-A104-4C70-B6C8-5B3952AEC2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387152-DC46-4A92-9587-D8E62E1DB6C7}">
  <ds:schemaRefs>
    <ds:schemaRef ds:uri="http://schemas.microsoft.com/office/2006/documentManagement/types"/>
    <ds:schemaRef ds:uri="http://purl.org/dc/elements/1.1/"/>
    <ds:schemaRef ds:uri="http://purl.org/dc/terms/"/>
    <ds:schemaRef ds:uri="739f772f-7570-47f6-9bdd-4dd6bd65e21f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2aad66fd-1701-4d52-aadb-69e26790aae0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7323</TotalTime>
  <Words>317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Lato</vt:lpstr>
      <vt:lpstr>Montserrat</vt:lpstr>
      <vt:lpstr>Montserrat Light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Walkin' Out!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Kevin Jonathan</cp:lastModifiedBy>
  <cp:revision>310</cp:revision>
  <dcterms:created xsi:type="dcterms:W3CDTF">2018-09-04T20:58:10Z</dcterms:created>
  <dcterms:modified xsi:type="dcterms:W3CDTF">2023-12-19T04:25:40Z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2022-12-14T18:40:58Z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e3159a76-9ddb-432a-b350-ced7e825797c</vt:lpwstr>
  </property>
  <property fmtid="{D5CDD505-2E9C-101B-9397-08002B2CF9AE}" pid="7" name="MSIP_Label_defa4170-0d19-0005-0004-bc88714345d2_ActionId">
    <vt:lpwstr>ef7fc87c-aef3-4f51-ac1c-398593bb05f2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0x01010037FE4930D75485458ACB24D6B0E004E5</vt:lpwstr>
  </property>
</Properties>
</file>